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239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3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ubTitle"/>
          </p:nvPr>
        </p:nvSpPr>
        <p:spPr>
          <a:xfrm>
            <a:off x="1848600" y="357120"/>
            <a:ext cx="5446800" cy="5700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99992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99992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flipH="1">
            <a:off x="114372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" name="Group 4"/>
          <p:cNvGrpSpPr/>
          <p:nvPr/>
        </p:nvGrpSpPr>
        <p:grpSpPr>
          <a:xfrm>
            <a:off x="720360" y="882360"/>
            <a:ext cx="4615920" cy="1040400"/>
            <a:chOff x="720360" y="882360"/>
            <a:chExt cx="4615920" cy="1040400"/>
          </a:xfrm>
        </p:grpSpPr>
        <p:sp>
          <p:nvSpPr>
            <p:cNvPr id="4" name="CustomShape 5"/>
            <p:cNvSpPr/>
            <p:nvPr/>
          </p:nvSpPr>
          <p:spPr>
            <a:xfrm>
              <a:off x="1021320" y="882360"/>
              <a:ext cx="4314960" cy="10404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 rot="5400000">
              <a:off x="743400" y="1228680"/>
              <a:ext cx="301680" cy="34776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CustomShape 7"/>
          <p:cNvSpPr/>
          <p:nvPr/>
        </p:nvSpPr>
        <p:spPr>
          <a:xfrm flipH="1">
            <a:off x="114372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99992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1281960" y="35280"/>
            <a:ext cx="5099760" cy="1887480"/>
          </a:xfrm>
          <a:prstGeom prst="rect">
            <a:avLst/>
          </a:prstGeom>
        </p:spPr>
        <p:txBody>
          <a:bodyPr tIns="234000" bIns="91440" anchor="b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le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CustomShape 10"/>
          <p:cNvSpPr/>
          <p:nvPr/>
        </p:nvSpPr>
        <p:spPr>
          <a:xfrm>
            <a:off x="1304640" y="5238720"/>
            <a:ext cx="999720" cy="609120"/>
          </a:xfrm>
          <a:prstGeom prst="rect">
            <a:avLst/>
          </a:prstGeom>
          <a:solidFill>
            <a:srgbClr val="bb45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2571480" y="5238720"/>
            <a:ext cx="999720" cy="609120"/>
          </a:xfrm>
          <a:prstGeom prst="rect">
            <a:avLst/>
          </a:prstGeom>
          <a:solidFill>
            <a:srgbClr val="65c8d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3838320" y="5238720"/>
            <a:ext cx="999720" cy="609120"/>
          </a:xfrm>
          <a:prstGeom prst="rect">
            <a:avLst/>
          </a:prstGeom>
          <a:solidFill>
            <a:srgbClr val="6b3b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5047920" y="5238720"/>
            <a:ext cx="999720" cy="609120"/>
          </a:xfrm>
          <a:prstGeom prst="rect">
            <a:avLst/>
          </a:prstGeom>
          <a:solidFill>
            <a:srgbClr val="e4a94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6372000" y="5238720"/>
            <a:ext cx="999720" cy="609120"/>
          </a:xfrm>
          <a:prstGeom prst="rect">
            <a:avLst/>
          </a:prstGeom>
          <a:solidFill>
            <a:srgbClr val="d6c8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325400" y="3300120"/>
            <a:ext cx="288504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 rot="10800000">
            <a:off x="-37800" y="3588120"/>
            <a:ext cx="428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roup 1"/>
          <p:cNvGrpSpPr/>
          <p:nvPr/>
        </p:nvGrpSpPr>
        <p:grpSpPr>
          <a:xfrm>
            <a:off x="5031720" y="2536920"/>
            <a:ext cx="3057120" cy="3025440"/>
            <a:chOff x="5031720" y="2536920"/>
            <a:chExt cx="3057120" cy="3025440"/>
          </a:xfrm>
        </p:grpSpPr>
        <p:sp>
          <p:nvSpPr>
            <p:cNvPr id="427" name="CustomShape 2"/>
            <p:cNvSpPr/>
            <p:nvPr/>
          </p:nvSpPr>
          <p:spPr>
            <a:xfrm>
              <a:off x="5031720" y="2777400"/>
              <a:ext cx="3057120" cy="278496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3"/>
            <p:cNvSpPr/>
            <p:nvPr/>
          </p:nvSpPr>
          <p:spPr>
            <a:xfrm rot="10800000">
              <a:off x="6262200" y="2536920"/>
              <a:ext cx="596880" cy="35568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9" name="Group 4"/>
          <p:cNvGrpSpPr/>
          <p:nvPr/>
        </p:nvGrpSpPr>
        <p:grpSpPr>
          <a:xfrm>
            <a:off x="1057320" y="2536920"/>
            <a:ext cx="3057120" cy="3025440"/>
            <a:chOff x="1057320" y="2536920"/>
            <a:chExt cx="3057120" cy="3025440"/>
          </a:xfrm>
        </p:grpSpPr>
        <p:sp>
          <p:nvSpPr>
            <p:cNvPr id="430" name="CustomShape 5"/>
            <p:cNvSpPr/>
            <p:nvPr/>
          </p:nvSpPr>
          <p:spPr>
            <a:xfrm>
              <a:off x="1057320" y="2777400"/>
              <a:ext cx="3057120" cy="278496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6"/>
            <p:cNvSpPr/>
            <p:nvPr/>
          </p:nvSpPr>
          <p:spPr>
            <a:xfrm rot="10800000">
              <a:off x="2287800" y="2536920"/>
              <a:ext cx="596880" cy="35568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2" name="PlaceHolder 7"/>
          <p:cNvSpPr>
            <a:spLocks noGrp="1"/>
          </p:cNvSpPr>
          <p:nvPr>
            <p:ph type="title"/>
          </p:nvPr>
        </p:nvSpPr>
        <p:spPr>
          <a:xfrm>
            <a:off x="757080" y="2488320"/>
            <a:ext cx="3644640" cy="9925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8"/>
          <p:cNvSpPr>
            <a:spLocks noGrp="1"/>
          </p:cNvSpPr>
          <p:nvPr>
            <p:ph type="title"/>
          </p:nvPr>
        </p:nvSpPr>
        <p:spPr>
          <a:xfrm>
            <a:off x="4966200" y="2903040"/>
            <a:ext cx="31885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9"/>
          <p:cNvSpPr>
            <a:spLocks noGrp="1"/>
          </p:cNvSpPr>
          <p:nvPr>
            <p:ph type="title"/>
          </p:nvPr>
        </p:nvSpPr>
        <p:spPr>
          <a:xfrm>
            <a:off x="3234240" y="540000"/>
            <a:ext cx="2675160" cy="896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roup 1"/>
          <p:cNvGrpSpPr/>
          <p:nvPr/>
        </p:nvGrpSpPr>
        <p:grpSpPr>
          <a:xfrm>
            <a:off x="1691280" y="2009520"/>
            <a:ext cx="971280" cy="1094760"/>
            <a:chOff x="1691280" y="2009520"/>
            <a:chExt cx="971280" cy="1094760"/>
          </a:xfrm>
        </p:grpSpPr>
        <p:sp>
          <p:nvSpPr>
            <p:cNvPr id="473" name="CustomShape 2"/>
            <p:cNvSpPr/>
            <p:nvPr/>
          </p:nvSpPr>
          <p:spPr>
            <a:xfrm>
              <a:off x="1691280" y="2009520"/>
              <a:ext cx="971280" cy="96336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3"/>
            <p:cNvSpPr/>
            <p:nvPr/>
          </p:nvSpPr>
          <p:spPr>
            <a:xfrm>
              <a:off x="1964160" y="2831400"/>
              <a:ext cx="426240" cy="27288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5" name="Group 4"/>
          <p:cNvGrpSpPr/>
          <p:nvPr/>
        </p:nvGrpSpPr>
        <p:grpSpPr>
          <a:xfrm>
            <a:off x="4085640" y="2007000"/>
            <a:ext cx="971280" cy="1094760"/>
            <a:chOff x="4085640" y="2007000"/>
            <a:chExt cx="971280" cy="1094760"/>
          </a:xfrm>
        </p:grpSpPr>
        <p:sp>
          <p:nvSpPr>
            <p:cNvPr id="476" name="CustomShape 5"/>
            <p:cNvSpPr/>
            <p:nvPr/>
          </p:nvSpPr>
          <p:spPr>
            <a:xfrm>
              <a:off x="4085640" y="2007000"/>
              <a:ext cx="971280" cy="96336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358160" y="2828880"/>
              <a:ext cx="426240" cy="27288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8" name="Group 7"/>
          <p:cNvGrpSpPr/>
          <p:nvPr/>
        </p:nvGrpSpPr>
        <p:grpSpPr>
          <a:xfrm>
            <a:off x="6492600" y="2007000"/>
            <a:ext cx="971280" cy="1094760"/>
            <a:chOff x="6492600" y="2007000"/>
            <a:chExt cx="971280" cy="1094760"/>
          </a:xfrm>
        </p:grpSpPr>
        <p:sp>
          <p:nvSpPr>
            <p:cNvPr id="479" name="CustomShape 8"/>
            <p:cNvSpPr/>
            <p:nvPr/>
          </p:nvSpPr>
          <p:spPr>
            <a:xfrm>
              <a:off x="6492600" y="2007000"/>
              <a:ext cx="971280" cy="96336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6765120" y="2828880"/>
              <a:ext cx="426240" cy="27288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1" name="PlaceHolder 10"/>
          <p:cNvSpPr>
            <a:spLocks noGrp="1"/>
          </p:cNvSpPr>
          <p:nvPr>
            <p:ph type="title"/>
          </p:nvPr>
        </p:nvSpPr>
        <p:spPr>
          <a:xfrm>
            <a:off x="1080000" y="2324520"/>
            <a:ext cx="21949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11"/>
          <p:cNvSpPr>
            <a:spLocks noGrp="1"/>
          </p:cNvSpPr>
          <p:nvPr>
            <p:ph type="title"/>
          </p:nvPr>
        </p:nvSpPr>
        <p:spPr>
          <a:xfrm>
            <a:off x="3240000" y="540000"/>
            <a:ext cx="2675160" cy="896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12"/>
          <p:cNvSpPr>
            <a:spLocks noGrp="1"/>
          </p:cNvSpPr>
          <p:nvPr>
            <p:ph type="title"/>
          </p:nvPr>
        </p:nvSpPr>
        <p:spPr>
          <a:xfrm>
            <a:off x="3480480" y="2324520"/>
            <a:ext cx="21949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13"/>
          <p:cNvSpPr>
            <a:spLocks noGrp="1"/>
          </p:cNvSpPr>
          <p:nvPr>
            <p:ph type="title"/>
          </p:nvPr>
        </p:nvSpPr>
        <p:spPr>
          <a:xfrm>
            <a:off x="5868720" y="2324520"/>
            <a:ext cx="21949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2799000" y="1872720"/>
            <a:ext cx="3484080" cy="1229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roup 1"/>
          <p:cNvGrpSpPr/>
          <p:nvPr/>
        </p:nvGrpSpPr>
        <p:grpSpPr>
          <a:xfrm>
            <a:off x="2573640" y="1648800"/>
            <a:ext cx="3996720" cy="1303200"/>
            <a:chOff x="2573640" y="1648800"/>
            <a:chExt cx="3996720" cy="1303200"/>
          </a:xfrm>
        </p:grpSpPr>
        <p:sp>
          <p:nvSpPr>
            <p:cNvPr id="561" name="CustomShape 2"/>
            <p:cNvSpPr/>
            <p:nvPr/>
          </p:nvSpPr>
          <p:spPr>
            <a:xfrm>
              <a:off x="2573640" y="1648800"/>
              <a:ext cx="3996720" cy="109224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3"/>
            <p:cNvSpPr/>
            <p:nvPr/>
          </p:nvSpPr>
          <p:spPr>
            <a:xfrm>
              <a:off x="4306680" y="2665080"/>
              <a:ext cx="530640" cy="286920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3" name="PlaceHolder 4"/>
          <p:cNvSpPr>
            <a:spLocks noGrp="1"/>
          </p:cNvSpPr>
          <p:nvPr>
            <p:ph type="title"/>
          </p:nvPr>
        </p:nvSpPr>
        <p:spPr>
          <a:xfrm>
            <a:off x="1880640" y="428760"/>
            <a:ext cx="5396400" cy="22039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574640" y="1781640"/>
            <a:ext cx="19062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title"/>
          </p:nvPr>
        </p:nvSpPr>
        <p:spPr>
          <a:xfrm>
            <a:off x="3618720" y="1781640"/>
            <a:ext cx="19062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title"/>
          </p:nvPr>
        </p:nvSpPr>
        <p:spPr>
          <a:xfrm>
            <a:off x="5662800" y="1781640"/>
            <a:ext cx="19062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title"/>
          </p:nvPr>
        </p:nvSpPr>
        <p:spPr>
          <a:xfrm>
            <a:off x="1574640" y="3387240"/>
            <a:ext cx="19062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title"/>
          </p:nvPr>
        </p:nvSpPr>
        <p:spPr>
          <a:xfrm>
            <a:off x="3618720" y="3387240"/>
            <a:ext cx="19062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6"/>
          <p:cNvSpPr>
            <a:spLocks noGrp="1"/>
          </p:cNvSpPr>
          <p:nvPr>
            <p:ph type="title"/>
          </p:nvPr>
        </p:nvSpPr>
        <p:spPr>
          <a:xfrm>
            <a:off x="5662800" y="3384000"/>
            <a:ext cx="19062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7"/>
          <p:cNvSpPr>
            <a:spLocks noGrp="1"/>
          </p:cNvSpPr>
          <p:nvPr>
            <p:ph type="title"/>
          </p:nvPr>
        </p:nvSpPr>
        <p:spPr>
          <a:xfrm>
            <a:off x="2574720" y="357120"/>
            <a:ext cx="3995280" cy="1229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 flipH="1">
            <a:off x="9124560" y="24192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3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"/>
          <p:cNvSpPr/>
          <p:nvPr/>
        </p:nvSpPr>
        <p:spPr>
          <a:xfrm flipH="1">
            <a:off x="9124560" y="150804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5"/>
          <p:cNvSpPr/>
          <p:nvPr/>
        </p:nvSpPr>
        <p:spPr>
          <a:xfrm>
            <a:off x="799920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6"/>
          <p:cNvSpPr/>
          <p:nvPr/>
        </p:nvSpPr>
        <p:spPr>
          <a:xfrm>
            <a:off x="799920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7"/>
          <p:cNvSpPr/>
          <p:nvPr/>
        </p:nvSpPr>
        <p:spPr>
          <a:xfrm>
            <a:off x="2129760" y="1966680"/>
            <a:ext cx="4884120" cy="105732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8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PlaceHolder 9"/>
          <p:cNvSpPr>
            <a:spLocks noGrp="1"/>
          </p:cNvSpPr>
          <p:nvPr>
            <p:ph type="title"/>
          </p:nvPr>
        </p:nvSpPr>
        <p:spPr>
          <a:xfrm>
            <a:off x="1586520" y="2206440"/>
            <a:ext cx="597168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bb4592"/>
                </a:solidFill>
                <a:latin typeface="Pathway Gothic One"/>
                <a:ea typeface="Pathway Gothic One"/>
              </a:rPr>
              <a:t>xx%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79887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2"/>
          <p:cNvSpPr/>
          <p:nvPr/>
        </p:nvSpPr>
        <p:spPr>
          <a:xfrm>
            <a:off x="79887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3"/>
          <p:cNvSpPr/>
          <p:nvPr/>
        </p:nvSpPr>
        <p:spPr>
          <a:xfrm>
            <a:off x="7560" y="150804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4"/>
          <p:cNvSpPr/>
          <p:nvPr/>
        </p:nvSpPr>
        <p:spPr>
          <a:xfrm flipH="1">
            <a:off x="11325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5"/>
          <p:cNvSpPr/>
          <p:nvPr/>
        </p:nvSpPr>
        <p:spPr>
          <a:xfrm flipH="1">
            <a:off x="11325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6"/>
          <p:cNvSpPr/>
          <p:nvPr/>
        </p:nvSpPr>
        <p:spPr>
          <a:xfrm>
            <a:off x="79887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7"/>
          <p:cNvSpPr/>
          <p:nvPr/>
        </p:nvSpPr>
        <p:spPr>
          <a:xfrm>
            <a:off x="7560" y="24192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PlaceHolder 8"/>
          <p:cNvSpPr>
            <a:spLocks noGrp="1"/>
          </p:cNvSpPr>
          <p:nvPr>
            <p:ph type="title"/>
          </p:nvPr>
        </p:nvSpPr>
        <p:spPr>
          <a:xfrm>
            <a:off x="911520" y="655560"/>
            <a:ext cx="47577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9"/>
          <p:cNvSpPr>
            <a:spLocks noGrp="1"/>
          </p:cNvSpPr>
          <p:nvPr>
            <p:ph type="title"/>
          </p:nvPr>
        </p:nvSpPr>
        <p:spPr>
          <a:xfrm>
            <a:off x="3474720" y="2003400"/>
            <a:ext cx="47577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10"/>
          <p:cNvSpPr>
            <a:spLocks noGrp="1"/>
          </p:cNvSpPr>
          <p:nvPr>
            <p:ph type="title"/>
          </p:nvPr>
        </p:nvSpPr>
        <p:spPr>
          <a:xfrm>
            <a:off x="911520" y="3351240"/>
            <a:ext cx="47577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CustomShape 11"/>
          <p:cNvSpPr/>
          <p:nvPr/>
        </p:nvSpPr>
        <p:spPr>
          <a:xfrm rot="10800000">
            <a:off x="-109080" y="3639600"/>
            <a:ext cx="1568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12"/>
          <p:cNvSpPr/>
          <p:nvPr/>
        </p:nvSpPr>
        <p:spPr>
          <a:xfrm rot="10800000">
            <a:off x="7728120" y="2291400"/>
            <a:ext cx="1568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3"/>
          <p:cNvSpPr/>
          <p:nvPr/>
        </p:nvSpPr>
        <p:spPr>
          <a:xfrm rot="10800000">
            <a:off x="-109080" y="943560"/>
            <a:ext cx="1568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987120" y="2380680"/>
            <a:ext cx="2315520" cy="9925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 type="title"/>
          </p:nvPr>
        </p:nvSpPr>
        <p:spPr>
          <a:xfrm>
            <a:off x="3234240" y="82800"/>
            <a:ext cx="2675160" cy="896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2144520" y="3944880"/>
            <a:ext cx="360" cy="11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PlaceHolder 4"/>
          <p:cNvSpPr>
            <a:spLocks noGrp="1"/>
          </p:cNvSpPr>
          <p:nvPr>
            <p:ph type="title"/>
          </p:nvPr>
        </p:nvSpPr>
        <p:spPr>
          <a:xfrm>
            <a:off x="3414240" y="2380680"/>
            <a:ext cx="2315520" cy="9925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5"/>
          <p:cNvSpPr>
            <a:spLocks noGrp="1"/>
          </p:cNvSpPr>
          <p:nvPr>
            <p:ph type="title"/>
          </p:nvPr>
        </p:nvSpPr>
        <p:spPr>
          <a:xfrm>
            <a:off x="5898960" y="2380680"/>
            <a:ext cx="2315520" cy="9925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CustomShape 6"/>
          <p:cNvSpPr/>
          <p:nvPr/>
        </p:nvSpPr>
        <p:spPr>
          <a:xfrm>
            <a:off x="7056720" y="3944880"/>
            <a:ext cx="360" cy="11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7"/>
          <p:cNvSpPr/>
          <p:nvPr/>
        </p:nvSpPr>
        <p:spPr>
          <a:xfrm>
            <a:off x="4572000" y="3944880"/>
            <a:ext cx="360" cy="11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48600" y="-232920"/>
            <a:ext cx="5446800" cy="1229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1705680" y="1772280"/>
            <a:ext cx="21348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x</a:t>
            </a: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x</a:t>
            </a: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2443320" y="1258920"/>
            <a:ext cx="2134800" cy="999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1705680" y="3353040"/>
            <a:ext cx="21348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xx</a:t>
            </a: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title"/>
          </p:nvPr>
        </p:nvSpPr>
        <p:spPr>
          <a:xfrm>
            <a:off x="2443320" y="2839680"/>
            <a:ext cx="2134800" cy="999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title"/>
          </p:nvPr>
        </p:nvSpPr>
        <p:spPr>
          <a:xfrm>
            <a:off x="4805640" y="1772280"/>
            <a:ext cx="21348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5543280" y="1258920"/>
            <a:ext cx="2134800" cy="999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title"/>
          </p:nvPr>
        </p:nvSpPr>
        <p:spPr>
          <a:xfrm>
            <a:off x="4868640" y="3353040"/>
            <a:ext cx="21348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title"/>
          </p:nvPr>
        </p:nvSpPr>
        <p:spPr>
          <a:xfrm>
            <a:off x="5543280" y="2839680"/>
            <a:ext cx="2134800" cy="999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ustomShape 10"/>
          <p:cNvSpPr/>
          <p:nvPr/>
        </p:nvSpPr>
        <p:spPr>
          <a:xfrm>
            <a:off x="1465200" y="1801800"/>
            <a:ext cx="360" cy="159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1"/>
          <p:cNvSpPr/>
          <p:nvPr/>
        </p:nvSpPr>
        <p:spPr>
          <a:xfrm>
            <a:off x="4537080" y="1801800"/>
            <a:ext cx="360" cy="159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5506560" y="1784880"/>
            <a:ext cx="189432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284840" y="846000"/>
            <a:ext cx="1838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body"/>
          </p:nvPr>
        </p:nvSpPr>
        <p:spPr>
          <a:xfrm>
            <a:off x="641880" y="2744280"/>
            <a:ext cx="5307840" cy="14756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title"/>
          </p:nvPr>
        </p:nvSpPr>
        <p:spPr>
          <a:xfrm>
            <a:off x="4722840" y="1262520"/>
            <a:ext cx="3807720" cy="896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533960" y="1447560"/>
            <a:ext cx="1174320" cy="99936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1053720" y="1690920"/>
            <a:ext cx="213480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bb4592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 rot="16200000">
            <a:off x="2637360" y="2072520"/>
            <a:ext cx="238320" cy="207720"/>
          </a:xfrm>
          <a:prstGeom prst="flowChartMerge">
            <a:avLst/>
          </a:prstGeom>
          <a:solidFill>
            <a:srgbClr val="e1d2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PlaceHolder 4"/>
          <p:cNvSpPr>
            <a:spLocks noGrp="1"/>
          </p:cNvSpPr>
          <p:nvPr>
            <p:ph type="title"/>
          </p:nvPr>
        </p:nvSpPr>
        <p:spPr>
          <a:xfrm>
            <a:off x="3306960" y="1716840"/>
            <a:ext cx="4527720" cy="999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 rot="10800000">
            <a:off x="2924280" y="561960"/>
            <a:ext cx="3152520" cy="208548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799920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799920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6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PlaceHolder 7"/>
          <p:cNvSpPr>
            <a:spLocks noGrp="1"/>
          </p:cNvSpPr>
          <p:nvPr>
            <p:ph type="title"/>
          </p:nvPr>
        </p:nvSpPr>
        <p:spPr>
          <a:xfrm>
            <a:off x="1325520" y="-34200"/>
            <a:ext cx="6493320" cy="18874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7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 rot="10800000">
            <a:off x="3334320" y="3148560"/>
            <a:ext cx="4371480" cy="34272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799920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5"/>
          <p:cNvSpPr>
            <a:spLocks noGrp="1"/>
          </p:cNvSpPr>
          <p:nvPr>
            <p:ph type="title"/>
          </p:nvPr>
        </p:nvSpPr>
        <p:spPr>
          <a:xfrm>
            <a:off x="3572280" y="3100320"/>
            <a:ext cx="2346480" cy="6775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799920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 flipH="1">
            <a:off x="1143360" y="9000"/>
            <a:ext cx="36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848600" y="357120"/>
            <a:ext cx="5446800" cy="1229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56720" y="1836720"/>
            <a:ext cx="2315520" cy="9925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title"/>
          </p:nvPr>
        </p:nvSpPr>
        <p:spPr>
          <a:xfrm>
            <a:off x="3234240" y="540000"/>
            <a:ext cx="2675160" cy="896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 rot="10800000">
            <a:off x="-75600" y="2586960"/>
            <a:ext cx="204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5212440" y="1836720"/>
            <a:ext cx="2315520" cy="9925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7172280" y="2587680"/>
            <a:ext cx="211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1d2ec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-380880" y="1123920"/>
            <a:ext cx="5371920" cy="61632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2389680" y="2134800"/>
            <a:ext cx="4364280" cy="14756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title"/>
          </p:nvPr>
        </p:nvSpPr>
        <p:spPr>
          <a:xfrm>
            <a:off x="1024920" y="843480"/>
            <a:ext cx="3807720" cy="8964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3534840" y="1362240"/>
            <a:ext cx="213480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4316040" y="940320"/>
            <a:ext cx="4527720" cy="999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381480" y="-619200"/>
            <a:ext cx="360" cy="20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4a947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4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198;p28" descr=""/>
          <p:cNvPicPr/>
          <p:nvPr/>
        </p:nvPicPr>
        <p:blipFill>
          <a:blip r:embed="rId1">
            <a:alphaModFix amt="38000"/>
          </a:blip>
          <a:stretch/>
        </p:blipFill>
        <p:spPr>
          <a:xfrm>
            <a:off x="4347720" y="1399320"/>
            <a:ext cx="6073920" cy="3191400"/>
          </a:xfrm>
          <a:prstGeom prst="rect">
            <a:avLst/>
          </a:prstGeom>
          <a:ln>
            <a:noFill/>
          </a:ln>
        </p:spPr>
      </p:pic>
      <p:pic>
        <p:nvPicPr>
          <p:cNvPr id="976" name="Google Shape;199;p28" descr=""/>
          <p:cNvPicPr/>
          <p:nvPr/>
        </p:nvPicPr>
        <p:blipFill>
          <a:blip r:embed="rId2"/>
          <a:stretch/>
        </p:blipFill>
        <p:spPr>
          <a:xfrm rot="2829600">
            <a:off x="6910560" y="4637160"/>
            <a:ext cx="2347920" cy="1320480"/>
          </a:xfrm>
          <a:prstGeom prst="rect">
            <a:avLst/>
          </a:prstGeom>
          <a:ln>
            <a:noFill/>
          </a:ln>
        </p:spPr>
      </p:pic>
      <p:pic>
        <p:nvPicPr>
          <p:cNvPr id="977" name="Google Shape;200;p28" descr=""/>
          <p:cNvPicPr/>
          <p:nvPr/>
        </p:nvPicPr>
        <p:blipFill>
          <a:blip r:embed="rId3"/>
          <a:stretch/>
        </p:blipFill>
        <p:spPr>
          <a:xfrm>
            <a:off x="7053840" y="35280"/>
            <a:ext cx="2968920" cy="2915280"/>
          </a:xfrm>
          <a:prstGeom prst="rect">
            <a:avLst/>
          </a:prstGeom>
          <a:ln>
            <a:noFill/>
          </a:ln>
        </p:spPr>
      </p:pic>
      <p:pic>
        <p:nvPicPr>
          <p:cNvPr id="978" name="Google Shape;201;p28" descr=""/>
          <p:cNvPicPr/>
          <p:nvPr/>
        </p:nvPicPr>
        <p:blipFill>
          <a:blip r:embed="rId4"/>
          <a:stretch/>
        </p:blipFill>
        <p:spPr>
          <a:xfrm>
            <a:off x="-1937160" y="2476440"/>
            <a:ext cx="5726880" cy="4430520"/>
          </a:xfrm>
          <a:prstGeom prst="rect">
            <a:avLst/>
          </a:prstGeom>
          <a:ln>
            <a:noFill/>
          </a:ln>
        </p:spPr>
      </p:pic>
      <p:sp>
        <p:nvSpPr>
          <p:cNvPr id="979" name="TextShape 1"/>
          <p:cNvSpPr txBox="1"/>
          <p:nvPr/>
        </p:nvSpPr>
        <p:spPr>
          <a:xfrm>
            <a:off x="979560" y="35280"/>
            <a:ext cx="5401800" cy="1625040"/>
          </a:xfrm>
          <a:prstGeom prst="rect">
            <a:avLst/>
          </a:prstGeom>
          <a:noFill/>
          <a:ln>
            <a:noFill/>
          </a:ln>
        </p:spPr>
        <p:txBody>
          <a:bodyPr tIns="23400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" sz="4000" spc="-1" strike="noStrike" u="sng">
                <a:solidFill>
                  <a:srgbClr val="000000"/>
                </a:solidFill>
                <a:uFillTx/>
                <a:latin typeface="Pathway Gothic One"/>
                <a:ea typeface="Pathway Gothic One"/>
              </a:rPr>
              <a:t>L a téléportation quantique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1896840" y="2356560"/>
            <a:ext cx="371340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" sz="2400" spc="-1" strike="noStrike">
                <a:solidFill>
                  <a:srgbClr val="000000"/>
                </a:solidFill>
                <a:latin typeface="Lato"/>
                <a:ea typeface="Lato"/>
              </a:rPr>
              <a:t>E</a:t>
            </a:r>
            <a:r>
              <a:rPr b="1" lang="fr-FR" sz="2400" spc="-1" strike="noStrike">
                <a:solidFill>
                  <a:srgbClr val="000000"/>
                </a:solidFill>
                <a:latin typeface="Lato"/>
                <a:ea typeface="Lato"/>
              </a:rPr>
              <a:t>s</a:t>
            </a:r>
            <a:r>
              <a:rPr b="1" lang="es" sz="2400" spc="-1" strike="noStrike">
                <a:solidFill>
                  <a:srgbClr val="000000"/>
                </a:solidFill>
                <a:latin typeface="Lato"/>
                <a:ea typeface="Lato"/>
              </a:rPr>
              <a:t>t_elle possible aujourd’hui?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81" name="Google Shape;204;p28" descr=""/>
          <p:cNvPicPr/>
          <p:nvPr/>
        </p:nvPicPr>
        <p:blipFill>
          <a:blip r:embed="rId5"/>
          <a:stretch/>
        </p:blipFill>
        <p:spPr>
          <a:xfrm>
            <a:off x="6634800" y="2714760"/>
            <a:ext cx="1788840" cy="1666800"/>
          </a:xfrm>
          <a:prstGeom prst="rect">
            <a:avLst/>
          </a:prstGeom>
          <a:ln>
            <a:noFill/>
          </a:ln>
        </p:spPr>
      </p:pic>
      <p:pic>
        <p:nvPicPr>
          <p:cNvPr id="982" name="Google Shape;205;p28" descr=""/>
          <p:cNvPicPr/>
          <p:nvPr/>
        </p:nvPicPr>
        <p:blipFill>
          <a:blip r:embed="rId6"/>
          <a:stretch/>
        </p:blipFill>
        <p:spPr>
          <a:xfrm rot="1381800">
            <a:off x="6604200" y="2561760"/>
            <a:ext cx="825480" cy="866520"/>
          </a:xfrm>
          <a:prstGeom prst="rect">
            <a:avLst/>
          </a:prstGeom>
          <a:ln>
            <a:noFill/>
          </a:ln>
        </p:spPr>
      </p:pic>
      <p:pic>
        <p:nvPicPr>
          <p:cNvPr id="983" name="Google Shape;206;p28" descr=""/>
          <p:cNvPicPr/>
          <p:nvPr/>
        </p:nvPicPr>
        <p:blipFill>
          <a:blip r:embed="rId7"/>
          <a:stretch/>
        </p:blipFill>
        <p:spPr>
          <a:xfrm>
            <a:off x="3282480" y="3987720"/>
            <a:ext cx="1098720" cy="827640"/>
          </a:xfrm>
          <a:prstGeom prst="rect">
            <a:avLst/>
          </a:prstGeom>
          <a:ln>
            <a:noFill/>
          </a:ln>
        </p:spPr>
      </p:pic>
      <p:sp>
        <p:nvSpPr>
          <p:cNvPr id="984" name="CustomShape 3"/>
          <p:cNvSpPr/>
          <p:nvPr/>
        </p:nvSpPr>
        <p:spPr>
          <a:xfrm>
            <a:off x="4572000" y="3365640"/>
            <a:ext cx="22528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eeeeee"/>
                </a:solidFill>
                <a:latin typeface="Arial"/>
                <a:ea typeface="Arial"/>
              </a:rPr>
              <a:t>Réalisé par Samar Lassoued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317;p36" descr=""/>
          <p:cNvPicPr/>
          <p:nvPr/>
        </p:nvPicPr>
        <p:blipFill>
          <a:blip r:embed="rId1"/>
          <a:stretch/>
        </p:blipFill>
        <p:spPr>
          <a:xfrm>
            <a:off x="5132880" y="3054600"/>
            <a:ext cx="3229920" cy="3171600"/>
          </a:xfrm>
          <a:prstGeom prst="rect">
            <a:avLst/>
          </a:prstGeom>
          <a:ln>
            <a:noFill/>
          </a:ln>
        </p:spPr>
      </p:pic>
      <p:sp>
        <p:nvSpPr>
          <p:cNvPr id="1109" name="TextShape 1"/>
          <p:cNvSpPr txBox="1"/>
          <p:nvPr/>
        </p:nvSpPr>
        <p:spPr>
          <a:xfrm>
            <a:off x="4316040" y="940320"/>
            <a:ext cx="4527720" cy="999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SECTION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0" name="Google Shape;319;p36" descr=""/>
          <p:cNvPicPr/>
          <p:nvPr/>
        </p:nvPicPr>
        <p:blipFill>
          <a:blip r:embed="rId2"/>
          <a:stretch/>
        </p:blipFill>
        <p:spPr>
          <a:xfrm rot="1669800">
            <a:off x="272520" y="610920"/>
            <a:ext cx="894960" cy="674280"/>
          </a:xfrm>
          <a:prstGeom prst="rect">
            <a:avLst/>
          </a:prstGeom>
          <a:ln>
            <a:noFill/>
          </a:ln>
        </p:spPr>
      </p:pic>
      <p:pic>
        <p:nvPicPr>
          <p:cNvPr id="1111" name="Google Shape;320;p36" descr=""/>
          <p:cNvPicPr/>
          <p:nvPr/>
        </p:nvPicPr>
        <p:blipFill>
          <a:blip r:embed="rId3"/>
          <a:stretch/>
        </p:blipFill>
        <p:spPr>
          <a:xfrm rot="18900000">
            <a:off x="7328160" y="3484080"/>
            <a:ext cx="1219680" cy="918720"/>
          </a:xfrm>
          <a:prstGeom prst="rect">
            <a:avLst/>
          </a:prstGeom>
          <a:ln>
            <a:noFill/>
          </a:ln>
        </p:spPr>
      </p:pic>
      <p:pic>
        <p:nvPicPr>
          <p:cNvPr id="1112" name="Google Shape;321;p36" descr=""/>
          <p:cNvPicPr/>
          <p:nvPr/>
        </p:nvPicPr>
        <p:blipFill>
          <a:blip r:embed="rId4"/>
          <a:stretch/>
        </p:blipFill>
        <p:spPr>
          <a:xfrm rot="2118600">
            <a:off x="826200" y="3349440"/>
            <a:ext cx="1865880" cy="1187640"/>
          </a:xfrm>
          <a:prstGeom prst="rect">
            <a:avLst/>
          </a:prstGeom>
          <a:ln>
            <a:noFill/>
          </a:ln>
        </p:spPr>
      </p:pic>
      <p:sp>
        <p:nvSpPr>
          <p:cNvPr id="1113" name="TextShape 2"/>
          <p:cNvSpPr txBox="1"/>
          <p:nvPr/>
        </p:nvSpPr>
        <p:spPr>
          <a:xfrm>
            <a:off x="3611160" y="1362240"/>
            <a:ext cx="213480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02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TextShape 3"/>
          <p:cNvSpPr txBox="1"/>
          <p:nvPr/>
        </p:nvSpPr>
        <p:spPr>
          <a:xfrm>
            <a:off x="3611160" y="1787400"/>
            <a:ext cx="350244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400" spc="-1" strike="noStrike">
                <a:solidFill>
                  <a:srgbClr val="e1d2ec"/>
                </a:solidFill>
                <a:latin typeface="Lato"/>
                <a:ea typeface="Lato"/>
              </a:rPr>
              <a:t>This is the subtitle that makes it comprehensible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15" name="Picture 3" descr=""/>
          <p:cNvPicPr/>
          <p:nvPr/>
        </p:nvPicPr>
        <p:blipFill>
          <a:blip r:embed="rId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362;p38" descr=""/>
          <p:cNvPicPr/>
          <p:nvPr/>
        </p:nvPicPr>
        <p:blipFill>
          <a:blip r:embed="rId1"/>
          <a:stretch/>
        </p:blipFill>
        <p:spPr>
          <a:xfrm>
            <a:off x="5685480" y="-409680"/>
            <a:ext cx="5114520" cy="2687400"/>
          </a:xfrm>
          <a:prstGeom prst="rect">
            <a:avLst/>
          </a:prstGeom>
          <a:ln>
            <a:noFill/>
          </a:ln>
        </p:spPr>
      </p:pic>
      <p:pic>
        <p:nvPicPr>
          <p:cNvPr id="1117" name="Google Shape;363;p38" descr=""/>
          <p:cNvPicPr/>
          <p:nvPr/>
        </p:nvPicPr>
        <p:blipFill>
          <a:blip r:embed="rId2"/>
          <a:stretch/>
        </p:blipFill>
        <p:spPr>
          <a:xfrm rot="19483200">
            <a:off x="7469280" y="1771200"/>
            <a:ext cx="1909080" cy="533520"/>
          </a:xfrm>
          <a:prstGeom prst="rect">
            <a:avLst/>
          </a:prstGeom>
          <a:ln>
            <a:noFill/>
          </a:ln>
        </p:spPr>
      </p:pic>
      <p:pic>
        <p:nvPicPr>
          <p:cNvPr id="1118" name="Google Shape;364;p38" descr=""/>
          <p:cNvPicPr/>
          <p:nvPr/>
        </p:nvPicPr>
        <p:blipFill>
          <a:blip r:embed="rId3"/>
          <a:stretch/>
        </p:blipFill>
        <p:spPr>
          <a:xfrm rot="19593600">
            <a:off x="6436080" y="44280"/>
            <a:ext cx="3080160" cy="861120"/>
          </a:xfrm>
          <a:prstGeom prst="rect">
            <a:avLst/>
          </a:prstGeom>
          <a:ln>
            <a:noFill/>
          </a:ln>
        </p:spPr>
      </p:pic>
      <p:pic>
        <p:nvPicPr>
          <p:cNvPr id="1119" name="Google Shape;365;p38" descr=""/>
          <p:cNvPicPr/>
          <p:nvPr/>
        </p:nvPicPr>
        <p:blipFill>
          <a:blip r:embed="rId4">
            <a:alphaModFix amt="67000"/>
          </a:blip>
          <a:stretch/>
        </p:blipFill>
        <p:spPr>
          <a:xfrm rot="19419000">
            <a:off x="6178320" y="1965240"/>
            <a:ext cx="940320" cy="262800"/>
          </a:xfrm>
          <a:prstGeom prst="rect">
            <a:avLst/>
          </a:prstGeom>
          <a:ln>
            <a:noFill/>
          </a:ln>
        </p:spPr>
      </p:pic>
      <p:pic>
        <p:nvPicPr>
          <p:cNvPr id="1120" name="Google Shape;366;p38" descr=""/>
          <p:cNvPicPr/>
          <p:nvPr/>
        </p:nvPicPr>
        <p:blipFill>
          <a:blip r:embed="rId5">
            <a:alphaModFix amt="69000"/>
          </a:blip>
          <a:stretch/>
        </p:blipFill>
        <p:spPr>
          <a:xfrm rot="19601400">
            <a:off x="5086080" y="611280"/>
            <a:ext cx="1997280" cy="481680"/>
          </a:xfrm>
          <a:prstGeom prst="rect">
            <a:avLst/>
          </a:prstGeom>
          <a:ln>
            <a:noFill/>
          </a:ln>
        </p:spPr>
      </p:pic>
      <p:sp>
        <p:nvSpPr>
          <p:cNvPr id="1121" name="CustomShape 1"/>
          <p:cNvSpPr/>
          <p:nvPr/>
        </p:nvSpPr>
        <p:spPr>
          <a:xfrm>
            <a:off x="2715120" y="681120"/>
            <a:ext cx="5915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22" name="Picture 9" descr=""/>
          <p:cNvPicPr/>
          <p:nvPr/>
        </p:nvPicPr>
        <p:blipFill>
          <a:blip r:embed="rId6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371;p39" descr=""/>
          <p:cNvPicPr/>
          <p:nvPr/>
        </p:nvPicPr>
        <p:blipFill>
          <a:blip r:embed="rId1"/>
          <a:srcRect l="0" t="5088" r="6577" b="0"/>
          <a:stretch/>
        </p:blipFill>
        <p:spPr>
          <a:xfrm>
            <a:off x="0" y="0"/>
            <a:ext cx="9179280" cy="5224680"/>
          </a:xfrm>
          <a:prstGeom prst="rect">
            <a:avLst/>
          </a:prstGeom>
          <a:ln>
            <a:noFill/>
          </a:ln>
        </p:spPr>
      </p:pic>
      <p:sp>
        <p:nvSpPr>
          <p:cNvPr id="1124" name="TextShape 1"/>
          <p:cNvSpPr txBox="1"/>
          <p:nvPr/>
        </p:nvSpPr>
        <p:spPr>
          <a:xfrm>
            <a:off x="2799000" y="1872720"/>
            <a:ext cx="3484080" cy="1229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30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AN IMAGE IS WORTH A THOUSAND WORDS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920;p47" descr=""/>
          <p:cNvPicPr/>
          <p:nvPr/>
        </p:nvPicPr>
        <p:blipFill>
          <a:blip r:embed="rId2"/>
          <a:stretch/>
        </p:blipFill>
        <p:spPr>
          <a:xfrm>
            <a:off x="1452960" y="2912040"/>
            <a:ext cx="816840" cy="802080"/>
          </a:xfrm>
          <a:prstGeom prst="rect">
            <a:avLst/>
          </a:prstGeom>
          <a:ln>
            <a:noFill/>
          </a:ln>
        </p:spPr>
      </p:pic>
      <p:sp>
        <p:nvSpPr>
          <p:cNvPr id="1126" name="TextShape 1"/>
          <p:cNvSpPr txBox="1"/>
          <p:nvPr/>
        </p:nvSpPr>
        <p:spPr>
          <a:xfrm>
            <a:off x="1848600" y="357120"/>
            <a:ext cx="5446800" cy="1229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8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A TIMELINE ALWAYS WORKS FINE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27" name="Group 2"/>
          <p:cNvGrpSpPr/>
          <p:nvPr/>
        </p:nvGrpSpPr>
        <p:grpSpPr>
          <a:xfrm>
            <a:off x="3453840" y="5322960"/>
            <a:ext cx="114480" cy="81360"/>
            <a:chOff x="3453840" y="5322960"/>
            <a:chExt cx="114480" cy="81360"/>
          </a:xfrm>
        </p:grpSpPr>
        <p:sp>
          <p:nvSpPr>
            <p:cNvPr id="1128" name="CustomShape 3"/>
            <p:cNvSpPr/>
            <p:nvPr/>
          </p:nvSpPr>
          <p:spPr>
            <a:xfrm>
              <a:off x="3453840" y="5322960"/>
              <a:ext cx="15840" cy="15840"/>
            </a:xfrm>
            <a:custGeom>
              <a:avLst/>
              <a:gdLst/>
              <a:ahLst/>
              <a:rect l="l" t="t" r="r" b="b"/>
              <a:pathLst>
                <a:path w="820" h="821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4"/>
            <p:cNvSpPr/>
            <p:nvPr/>
          </p:nvSpPr>
          <p:spPr>
            <a:xfrm>
              <a:off x="3502440" y="5322960"/>
              <a:ext cx="16560" cy="15840"/>
            </a:xfrm>
            <a:custGeom>
              <a:avLst/>
              <a:gdLst/>
              <a:ahLst/>
              <a:rect l="l" t="t" r="r" b="b"/>
              <a:pathLst>
                <a:path w="852" h="821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CustomShape 5"/>
            <p:cNvSpPr/>
            <p:nvPr/>
          </p:nvSpPr>
          <p:spPr>
            <a:xfrm>
              <a:off x="3551760" y="5322960"/>
              <a:ext cx="16560" cy="15840"/>
            </a:xfrm>
            <a:custGeom>
              <a:avLst/>
              <a:gdLst/>
              <a:ahLst/>
              <a:rect l="l" t="t" r="r" b="b"/>
              <a:pathLst>
                <a:path w="852" h="821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CustomShape 6"/>
            <p:cNvSpPr/>
            <p:nvPr/>
          </p:nvSpPr>
          <p:spPr>
            <a:xfrm>
              <a:off x="3453840" y="5355360"/>
              <a:ext cx="15840" cy="16560"/>
            </a:xfrm>
            <a:custGeom>
              <a:avLst/>
              <a:gdLst/>
              <a:ahLst/>
              <a:rect l="l" t="t" r="r" b="b"/>
              <a:pathLst>
                <a:path w="820" h="851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CustomShape 7"/>
            <p:cNvSpPr/>
            <p:nvPr/>
          </p:nvSpPr>
          <p:spPr>
            <a:xfrm>
              <a:off x="3502440" y="5355360"/>
              <a:ext cx="16560" cy="16560"/>
            </a:xfrm>
            <a:custGeom>
              <a:avLst/>
              <a:gdLst/>
              <a:ahLst/>
              <a:rect l="l" t="t" r="r" b="b"/>
              <a:pathLst>
                <a:path w="852" h="851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CustomShape 8"/>
            <p:cNvSpPr/>
            <p:nvPr/>
          </p:nvSpPr>
          <p:spPr>
            <a:xfrm>
              <a:off x="3551760" y="5355360"/>
              <a:ext cx="16560" cy="16560"/>
            </a:xfrm>
            <a:custGeom>
              <a:avLst/>
              <a:gdLst/>
              <a:ahLst/>
              <a:rect l="l" t="t" r="r" b="b"/>
              <a:pathLst>
                <a:path w="852" h="851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CustomShape 9"/>
            <p:cNvSpPr/>
            <p:nvPr/>
          </p:nvSpPr>
          <p:spPr>
            <a:xfrm>
              <a:off x="3453840" y="5388480"/>
              <a:ext cx="15840" cy="15840"/>
            </a:xfrm>
            <a:custGeom>
              <a:avLst/>
              <a:gdLst/>
              <a:ahLst/>
              <a:rect l="l" t="t" r="r" b="b"/>
              <a:pathLst>
                <a:path w="820" h="821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CustomShape 10"/>
            <p:cNvSpPr/>
            <p:nvPr/>
          </p:nvSpPr>
          <p:spPr>
            <a:xfrm>
              <a:off x="3502440" y="5388480"/>
              <a:ext cx="16560" cy="15840"/>
            </a:xfrm>
            <a:custGeom>
              <a:avLst/>
              <a:gdLst/>
              <a:ahLst/>
              <a:rect l="l" t="t" r="r" b="b"/>
              <a:pathLst>
                <a:path w="852" h="821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CustomShape 11"/>
            <p:cNvSpPr/>
            <p:nvPr/>
          </p:nvSpPr>
          <p:spPr>
            <a:xfrm>
              <a:off x="3551760" y="5388480"/>
              <a:ext cx="16560" cy="15840"/>
            </a:xfrm>
            <a:custGeom>
              <a:avLst/>
              <a:gdLst/>
              <a:ahLst/>
              <a:rect l="l" t="t" r="r" b="b"/>
              <a:pathLst>
                <a:path w="852" h="821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7" name="CustomShape 12"/>
          <p:cNvSpPr/>
          <p:nvPr/>
        </p:nvSpPr>
        <p:spPr>
          <a:xfrm>
            <a:off x="2290320" y="341136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TextShape 13"/>
          <p:cNvSpPr txBox="1"/>
          <p:nvPr/>
        </p:nvSpPr>
        <p:spPr>
          <a:xfrm>
            <a:off x="1192320" y="1952280"/>
            <a:ext cx="1338120" cy="367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s" sz="1100" spc="-1" strike="noStrike">
                <a:solidFill>
                  <a:srgbClr val="e1daf2"/>
                </a:solidFill>
                <a:latin typeface="Lato"/>
                <a:ea typeface="Lato"/>
              </a:rPr>
              <a:t>Mercury is the closest planet to the Sun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39" name="TextShape 14"/>
          <p:cNvSpPr txBox="1"/>
          <p:nvPr/>
        </p:nvSpPr>
        <p:spPr>
          <a:xfrm>
            <a:off x="2982600" y="3506400"/>
            <a:ext cx="1338120" cy="367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e1d2ec"/>
                </a:solidFill>
                <a:latin typeface="Lato"/>
                <a:ea typeface="Lato"/>
              </a:rPr>
              <a:t>Venus has a beautiful name, but it’s terribly hot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40" name="TextShape 15"/>
          <p:cNvSpPr txBox="1"/>
          <p:nvPr/>
        </p:nvSpPr>
        <p:spPr>
          <a:xfrm>
            <a:off x="4894920" y="1952280"/>
            <a:ext cx="1338120" cy="367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e1d2ec"/>
                </a:solidFill>
                <a:latin typeface="Lato"/>
                <a:ea typeface="Lato"/>
              </a:rPr>
              <a:t>Despite being red, Mars is a cold place, not hot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41" name="TextShape 16"/>
          <p:cNvSpPr txBox="1"/>
          <p:nvPr/>
        </p:nvSpPr>
        <p:spPr>
          <a:xfrm>
            <a:off x="6641640" y="3504960"/>
            <a:ext cx="1338120" cy="367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e1d2ec"/>
                </a:solidFill>
                <a:latin typeface="Lato"/>
                <a:ea typeface="Lato"/>
              </a:rPr>
              <a:t>It’s the biggest planet in our Solar System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42" name="TextShape 17"/>
          <p:cNvSpPr txBox="1"/>
          <p:nvPr/>
        </p:nvSpPr>
        <p:spPr>
          <a:xfrm>
            <a:off x="1201320" y="1484280"/>
            <a:ext cx="13201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br/>
            <a:r>
              <a:rPr b="0" lang="es" sz="18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Day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TextShape 18"/>
          <p:cNvSpPr txBox="1"/>
          <p:nvPr/>
        </p:nvSpPr>
        <p:spPr>
          <a:xfrm>
            <a:off x="2991600" y="3031560"/>
            <a:ext cx="13201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Day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TextShape 19"/>
          <p:cNvSpPr txBox="1"/>
          <p:nvPr/>
        </p:nvSpPr>
        <p:spPr>
          <a:xfrm>
            <a:off x="4902840" y="1483200"/>
            <a:ext cx="13201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Day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TextShape 20"/>
          <p:cNvSpPr txBox="1"/>
          <p:nvPr/>
        </p:nvSpPr>
        <p:spPr>
          <a:xfrm>
            <a:off x="6650640" y="3031560"/>
            <a:ext cx="13201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8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Day 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CustomShape 21"/>
          <p:cNvSpPr/>
          <p:nvPr/>
        </p:nvSpPr>
        <p:spPr>
          <a:xfrm flipH="1" rot="10800000">
            <a:off x="2143080" y="2395800"/>
            <a:ext cx="1293840" cy="91728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e1da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22"/>
          <p:cNvSpPr/>
          <p:nvPr/>
        </p:nvSpPr>
        <p:spPr>
          <a:xfrm>
            <a:off x="3986280" y="2395440"/>
            <a:ext cx="1288800" cy="97092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e1da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3"/>
          <p:cNvSpPr/>
          <p:nvPr/>
        </p:nvSpPr>
        <p:spPr>
          <a:xfrm flipH="1" rot="10800000">
            <a:off x="5853600" y="2364840"/>
            <a:ext cx="1200240" cy="100188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e1da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4"/>
          <p:cNvSpPr/>
          <p:nvPr/>
        </p:nvSpPr>
        <p:spPr>
          <a:xfrm>
            <a:off x="9201600" y="3157560"/>
            <a:ext cx="577440" cy="57744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5"/>
          <p:cNvSpPr/>
          <p:nvPr/>
        </p:nvSpPr>
        <p:spPr>
          <a:xfrm>
            <a:off x="-591840" y="1995480"/>
            <a:ext cx="548640" cy="57744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26"/>
          <p:cNvSpPr/>
          <p:nvPr/>
        </p:nvSpPr>
        <p:spPr>
          <a:xfrm flipH="1" rot="16200000">
            <a:off x="7645680" y="2364480"/>
            <a:ext cx="360" cy="36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27"/>
          <p:cNvSpPr/>
          <p:nvPr/>
        </p:nvSpPr>
        <p:spPr>
          <a:xfrm>
            <a:off x="7610400" y="2361960"/>
            <a:ext cx="1590840" cy="100800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e1da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28"/>
          <p:cNvSpPr/>
          <p:nvPr/>
        </p:nvSpPr>
        <p:spPr>
          <a:xfrm>
            <a:off x="-42840" y="2284200"/>
            <a:ext cx="1622520" cy="102852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e1da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4" name="Google Shape;950;p47" descr=""/>
          <p:cNvPicPr/>
          <p:nvPr/>
        </p:nvPicPr>
        <p:blipFill>
          <a:blip r:embed="rId3"/>
          <a:stretch/>
        </p:blipFill>
        <p:spPr>
          <a:xfrm>
            <a:off x="3117600" y="1977480"/>
            <a:ext cx="1067760" cy="826200"/>
          </a:xfrm>
          <a:prstGeom prst="rect">
            <a:avLst/>
          </a:prstGeom>
          <a:ln>
            <a:noFill/>
          </a:ln>
        </p:spPr>
      </p:pic>
      <p:pic>
        <p:nvPicPr>
          <p:cNvPr id="1155" name="Google Shape;951;p47" descr=""/>
          <p:cNvPicPr/>
          <p:nvPr/>
        </p:nvPicPr>
        <p:blipFill>
          <a:blip r:embed="rId4"/>
          <a:stretch/>
        </p:blipFill>
        <p:spPr>
          <a:xfrm>
            <a:off x="5166720" y="2977920"/>
            <a:ext cx="794520" cy="780120"/>
          </a:xfrm>
          <a:prstGeom prst="rect">
            <a:avLst/>
          </a:prstGeom>
          <a:ln>
            <a:noFill/>
          </a:ln>
        </p:spPr>
      </p:pic>
      <p:pic>
        <p:nvPicPr>
          <p:cNvPr id="1156" name="Google Shape;952;p47" descr=""/>
          <p:cNvPicPr/>
          <p:nvPr/>
        </p:nvPicPr>
        <p:blipFill>
          <a:blip r:embed="rId5"/>
          <a:stretch/>
        </p:blipFill>
        <p:spPr>
          <a:xfrm>
            <a:off x="6777000" y="1963440"/>
            <a:ext cx="1067760" cy="802080"/>
          </a:xfrm>
          <a:prstGeom prst="rect">
            <a:avLst/>
          </a:prstGeom>
          <a:ln>
            <a:noFill/>
          </a:ln>
        </p:spPr>
      </p:pic>
      <p:pic>
        <p:nvPicPr>
          <p:cNvPr id="1157" name="Google Shape;953;p47" descr=""/>
          <p:cNvPicPr/>
          <p:nvPr/>
        </p:nvPicPr>
        <p:blipFill>
          <a:blip r:embed="rId6"/>
          <a:stretch/>
        </p:blipFill>
        <p:spPr>
          <a:xfrm>
            <a:off x="1452960" y="2926800"/>
            <a:ext cx="816840" cy="7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220;p30" descr=""/>
          <p:cNvPicPr/>
          <p:nvPr/>
        </p:nvPicPr>
        <p:blipFill>
          <a:blip r:embed="rId1"/>
          <a:stretch/>
        </p:blipFill>
        <p:spPr>
          <a:xfrm>
            <a:off x="7185600" y="3819960"/>
            <a:ext cx="2503440" cy="2458440"/>
          </a:xfrm>
          <a:prstGeom prst="rect">
            <a:avLst/>
          </a:prstGeom>
          <a:ln>
            <a:noFill/>
          </a:ln>
        </p:spPr>
      </p:pic>
      <p:sp>
        <p:nvSpPr>
          <p:cNvPr id="986" name="TextShape 1"/>
          <p:cNvSpPr txBox="1"/>
          <p:nvPr/>
        </p:nvSpPr>
        <p:spPr>
          <a:xfrm>
            <a:off x="1197360" y="-15840"/>
            <a:ext cx="1910880" cy="707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3600" spc="-1" strike="noStrike">
                <a:solidFill>
                  <a:srgbClr val="31ebff"/>
                </a:solidFill>
                <a:latin typeface="Pathway Gothic One"/>
                <a:ea typeface="Pathway Gothic One"/>
              </a:rPr>
              <a:t>Alice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TextShape 2"/>
          <p:cNvSpPr txBox="1"/>
          <p:nvPr/>
        </p:nvSpPr>
        <p:spPr>
          <a:xfrm>
            <a:off x="1705680" y="3680280"/>
            <a:ext cx="26319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e1d2ec"/>
                </a:solidFill>
                <a:latin typeface="Lato"/>
                <a:ea typeface="Lato"/>
              </a:rPr>
              <a:t>Despno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8" name="TextShape 3"/>
          <p:cNvSpPr txBox="1"/>
          <p:nvPr/>
        </p:nvSpPr>
        <p:spPr>
          <a:xfrm>
            <a:off x="7619400" y="-144720"/>
            <a:ext cx="1997280" cy="85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4000" spc="-1" strike="noStrike">
                <a:solidFill>
                  <a:srgbClr val="31ebff"/>
                </a:solidFill>
                <a:latin typeface="Pathway Gothic One"/>
                <a:ea typeface="Pathway Gothic One"/>
              </a:rPr>
              <a:t>BoB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TextShape 4"/>
          <p:cNvSpPr txBox="1"/>
          <p:nvPr/>
        </p:nvSpPr>
        <p:spPr>
          <a:xfrm>
            <a:off x="272880" y="2280600"/>
            <a:ext cx="3245400" cy="8762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3600" spc="-1" strike="noStrike">
                <a:solidFill>
                  <a:srgbClr val="000000"/>
                </a:solidFill>
                <a:latin typeface="Lato"/>
                <a:ea typeface="Lato"/>
              </a:rPr>
              <a:t>|</a:t>
            </a:r>
            <a:r>
              <a:rPr b="1" lang="el-GR" sz="3600" spc="-1" strike="noStrike">
                <a:solidFill>
                  <a:srgbClr val="000000"/>
                </a:solidFill>
                <a:latin typeface="Arial"/>
                <a:ea typeface="Lato"/>
              </a:rPr>
              <a:t>ψ</a:t>
            </a: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Lato"/>
              </a:rPr>
              <a:t>&gt;=</a:t>
            </a:r>
            <a:r>
              <a:rPr b="1" lang="el-GR" sz="3200" spc="-1" strike="noStrike">
                <a:solidFill>
                  <a:srgbClr val="000000"/>
                </a:solidFill>
                <a:latin typeface="Lato"/>
                <a:ea typeface="Lato"/>
              </a:rPr>
              <a:t>α</a:t>
            </a:r>
            <a:r>
              <a:rPr b="1" lang="fr-FR" sz="3200" spc="-1" strike="noStrike">
                <a:solidFill>
                  <a:srgbClr val="000000"/>
                </a:solidFill>
                <a:latin typeface="Lato"/>
                <a:ea typeface="Lato"/>
              </a:rPr>
              <a:t>|0&gt;</a:t>
            </a:r>
            <a:r>
              <a:rPr b="1" lang="fr-FR" sz="3200" spc="-1" strike="noStrike">
                <a:solidFill>
                  <a:srgbClr val="000000"/>
                </a:solidFill>
                <a:latin typeface="Arial"/>
                <a:ea typeface="Lato"/>
              </a:rPr>
              <a:t>+</a:t>
            </a:r>
            <a:r>
              <a:rPr b="1" lang="el-GR" sz="3200" spc="-1" strike="noStrike">
                <a:solidFill>
                  <a:srgbClr val="000000"/>
                </a:solidFill>
                <a:latin typeface="Lato"/>
                <a:ea typeface="Lato"/>
              </a:rPr>
              <a:t>β</a:t>
            </a:r>
            <a:r>
              <a:rPr b="1" lang="fr-FR" sz="3200" spc="-1" strike="noStrike">
                <a:solidFill>
                  <a:srgbClr val="000000"/>
                </a:solidFill>
                <a:latin typeface="Lato"/>
                <a:ea typeface="Lato"/>
              </a:rPr>
              <a:t>|1&gt;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90" name="Google Shape;232;p30" descr=""/>
          <p:cNvPicPr/>
          <p:nvPr/>
        </p:nvPicPr>
        <p:blipFill>
          <a:blip r:embed="rId2"/>
          <a:stretch/>
        </p:blipFill>
        <p:spPr>
          <a:xfrm>
            <a:off x="129600" y="3569760"/>
            <a:ext cx="2134800" cy="2019240"/>
          </a:xfrm>
          <a:prstGeom prst="rect">
            <a:avLst/>
          </a:prstGeom>
          <a:ln>
            <a:noFill/>
          </a:ln>
        </p:spPr>
      </p:pic>
      <p:grpSp>
        <p:nvGrpSpPr>
          <p:cNvPr id="991" name="Group 5"/>
          <p:cNvGrpSpPr/>
          <p:nvPr/>
        </p:nvGrpSpPr>
        <p:grpSpPr>
          <a:xfrm>
            <a:off x="590040" y="627480"/>
            <a:ext cx="1616400" cy="1181160"/>
            <a:chOff x="590040" y="627480"/>
            <a:chExt cx="1616400" cy="1181160"/>
          </a:xfrm>
        </p:grpSpPr>
        <p:sp>
          <p:nvSpPr>
            <p:cNvPr id="992" name="CustomShape 6"/>
            <p:cNvSpPr/>
            <p:nvPr/>
          </p:nvSpPr>
          <p:spPr>
            <a:xfrm>
              <a:off x="1984680" y="1616400"/>
              <a:ext cx="221760" cy="192240"/>
            </a:xfrm>
            <a:custGeom>
              <a:avLst/>
              <a:gdLst/>
              <a:ahLst/>
              <a:rect l="l" t="t" r="r" b="b"/>
              <a:pathLst>
                <a:path w="1545" h="208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7"/>
            <p:cNvSpPr/>
            <p:nvPr/>
          </p:nvSpPr>
          <p:spPr>
            <a:xfrm>
              <a:off x="590040" y="1616400"/>
              <a:ext cx="221760" cy="192240"/>
            </a:xfrm>
            <a:custGeom>
              <a:avLst/>
              <a:gdLst/>
              <a:ahLst/>
              <a:rect l="l" t="t" r="r" b="b"/>
              <a:pathLst>
                <a:path w="1544" h="208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8"/>
            <p:cNvSpPr/>
            <p:nvPr/>
          </p:nvSpPr>
          <p:spPr>
            <a:xfrm>
              <a:off x="1885320" y="721080"/>
              <a:ext cx="99360" cy="227160"/>
            </a:xfrm>
            <a:custGeom>
              <a:avLst/>
              <a:gdLst/>
              <a:ahLst/>
              <a:rect l="l" t="t" r="r" b="b"/>
              <a:pathLst>
                <a:path w="694" h="2458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9"/>
            <p:cNvSpPr/>
            <p:nvPr/>
          </p:nvSpPr>
          <p:spPr>
            <a:xfrm>
              <a:off x="680400" y="627480"/>
              <a:ext cx="1140840" cy="276840"/>
            </a:xfrm>
            <a:custGeom>
              <a:avLst/>
              <a:gdLst/>
              <a:ahLst/>
              <a:rect l="l" t="t" r="r" b="b"/>
              <a:pathLst>
                <a:path w="7940" h="2994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10"/>
            <p:cNvSpPr/>
            <p:nvPr/>
          </p:nvSpPr>
          <p:spPr>
            <a:xfrm>
              <a:off x="594360" y="1318680"/>
              <a:ext cx="212760" cy="72720"/>
            </a:xfrm>
            <a:custGeom>
              <a:avLst/>
              <a:gdLst/>
              <a:ahLst/>
              <a:rect l="l" t="t" r="r" b="b"/>
              <a:pathLst>
                <a:path w="1482" h="789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11"/>
            <p:cNvSpPr/>
            <p:nvPr/>
          </p:nvSpPr>
          <p:spPr>
            <a:xfrm>
              <a:off x="590040" y="974520"/>
              <a:ext cx="738000" cy="276840"/>
            </a:xfrm>
            <a:custGeom>
              <a:avLst/>
              <a:gdLst/>
              <a:ahLst/>
              <a:rect l="l" t="t" r="r" b="b"/>
              <a:pathLst>
                <a:path w="5136" h="2994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12"/>
            <p:cNvSpPr/>
            <p:nvPr/>
          </p:nvSpPr>
          <p:spPr>
            <a:xfrm>
              <a:off x="1459440" y="878400"/>
              <a:ext cx="738000" cy="367200"/>
            </a:xfrm>
            <a:custGeom>
              <a:avLst/>
              <a:gdLst/>
              <a:ahLst/>
              <a:rect l="l" t="t" r="r" b="b"/>
              <a:pathLst>
                <a:path w="5136" h="3971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13"/>
            <p:cNvSpPr/>
            <p:nvPr/>
          </p:nvSpPr>
          <p:spPr>
            <a:xfrm>
              <a:off x="1984680" y="1318680"/>
              <a:ext cx="212760" cy="72720"/>
            </a:xfrm>
            <a:custGeom>
              <a:avLst/>
              <a:gdLst/>
              <a:ahLst/>
              <a:rect l="l" t="t" r="r" b="b"/>
              <a:pathLst>
                <a:path w="1482" h="789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CustomShape 14"/>
            <p:cNvSpPr/>
            <p:nvPr/>
          </p:nvSpPr>
          <p:spPr>
            <a:xfrm>
              <a:off x="915840" y="1038960"/>
              <a:ext cx="959760" cy="766800"/>
            </a:xfrm>
            <a:custGeom>
              <a:avLst/>
              <a:gdLst/>
              <a:ahLst/>
              <a:rect l="l" t="t" r="r" b="b"/>
              <a:pathLst>
                <a:path w="6680" h="8287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15"/>
            <p:cNvSpPr/>
            <p:nvPr/>
          </p:nvSpPr>
          <p:spPr>
            <a:xfrm>
              <a:off x="590040" y="1461600"/>
              <a:ext cx="217080" cy="151560"/>
            </a:xfrm>
            <a:custGeom>
              <a:avLst/>
              <a:gdLst/>
              <a:ahLst/>
              <a:rect l="l" t="t" r="r" b="b"/>
              <a:pathLst>
                <a:path w="1513" h="1639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16"/>
            <p:cNvSpPr/>
            <p:nvPr/>
          </p:nvSpPr>
          <p:spPr>
            <a:xfrm>
              <a:off x="1984680" y="1461600"/>
              <a:ext cx="212760" cy="151560"/>
            </a:xfrm>
            <a:custGeom>
              <a:avLst/>
              <a:gdLst/>
              <a:ahLst/>
              <a:rect l="l" t="t" r="r" b="b"/>
              <a:pathLst>
                <a:path w="1482" h="1639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3" name="Group 17"/>
          <p:cNvGrpSpPr/>
          <p:nvPr/>
        </p:nvGrpSpPr>
        <p:grpSpPr>
          <a:xfrm>
            <a:off x="7416720" y="633600"/>
            <a:ext cx="1379880" cy="1737000"/>
            <a:chOff x="7416720" y="633600"/>
            <a:chExt cx="1379880" cy="1737000"/>
          </a:xfrm>
        </p:grpSpPr>
        <p:sp>
          <p:nvSpPr>
            <p:cNvPr id="1004" name="CustomShape 18"/>
            <p:cNvSpPr/>
            <p:nvPr/>
          </p:nvSpPr>
          <p:spPr>
            <a:xfrm>
              <a:off x="7416720" y="1384560"/>
              <a:ext cx="92880" cy="347400"/>
            </a:xfrm>
            <a:custGeom>
              <a:avLst/>
              <a:gdLst/>
              <a:ahLst/>
              <a:rect l="l" t="t" r="r" b="b"/>
              <a:pathLst>
                <a:path w="756" h="2553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19"/>
            <p:cNvSpPr/>
            <p:nvPr/>
          </p:nvSpPr>
          <p:spPr>
            <a:xfrm>
              <a:off x="7599600" y="633600"/>
              <a:ext cx="1018440" cy="540360"/>
            </a:xfrm>
            <a:custGeom>
              <a:avLst/>
              <a:gdLst/>
              <a:ahLst/>
              <a:rect l="l" t="t" r="r" b="b"/>
              <a:pathLst>
                <a:path w="8255" h="3971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20"/>
            <p:cNvSpPr/>
            <p:nvPr/>
          </p:nvSpPr>
          <p:spPr>
            <a:xfrm>
              <a:off x="7599600" y="1054080"/>
              <a:ext cx="1010520" cy="1316520"/>
            </a:xfrm>
            <a:custGeom>
              <a:avLst/>
              <a:gdLst/>
              <a:ahLst/>
              <a:rect l="l" t="t" r="r" b="b"/>
              <a:pathLst>
                <a:path w="8192" h="9673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21"/>
            <p:cNvSpPr/>
            <p:nvPr/>
          </p:nvSpPr>
          <p:spPr>
            <a:xfrm>
              <a:off x="8703720" y="1384560"/>
              <a:ext cx="92880" cy="347400"/>
            </a:xfrm>
            <a:custGeom>
              <a:avLst/>
              <a:gdLst/>
              <a:ahLst/>
              <a:rect l="l" t="t" r="r" b="b"/>
              <a:pathLst>
                <a:path w="757" h="2553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8" name="CustomShape 22"/>
          <p:cNvSpPr/>
          <p:nvPr/>
        </p:nvSpPr>
        <p:spPr>
          <a:xfrm>
            <a:off x="6201720" y="2371320"/>
            <a:ext cx="34873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l-GR" sz="32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r>
              <a:rPr b="1" lang="el-GR" sz="3200" spc="-1" strike="noStrike">
                <a:solidFill>
                  <a:srgbClr val="000000"/>
                </a:solidFill>
                <a:latin typeface="Arial"/>
                <a:ea typeface="Arial"/>
              </a:rPr>
              <a:t>ψ&gt;=</a:t>
            </a:r>
            <a:r>
              <a:rPr b="1" lang="el-GR" sz="3200" spc="-1" strike="noStrike">
                <a:solidFill>
                  <a:srgbClr val="000000"/>
                </a:solidFill>
                <a:latin typeface="Arial"/>
                <a:ea typeface="Arial"/>
              </a:rPr>
              <a:t>α|0&gt;</a:t>
            </a:r>
            <a:r>
              <a:rPr b="1" lang="el-GR" sz="32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3200" spc="-1" strike="noStrike">
                <a:solidFill>
                  <a:srgbClr val="000000"/>
                </a:solidFill>
                <a:latin typeface="Arial"/>
                <a:ea typeface="Arial"/>
              </a:rPr>
              <a:t>β|1&gt;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09" name="CustomShape 23"/>
          <p:cNvSpPr/>
          <p:nvPr/>
        </p:nvSpPr>
        <p:spPr>
          <a:xfrm>
            <a:off x="2599920" y="3549960"/>
            <a:ext cx="4585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Arial"/>
                <a:ea typeface="Arial"/>
              </a:rPr>
              <a:t>Comment????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10" name="CustomShape 24"/>
          <p:cNvSpPr/>
          <p:nvPr/>
        </p:nvSpPr>
        <p:spPr>
          <a:xfrm>
            <a:off x="3379320" y="2031120"/>
            <a:ext cx="2917440" cy="15836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Etat de BELL: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1/ √ 2 (|00&gt; + |11&gt;)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1" name="CustomShape 25"/>
          <p:cNvSpPr/>
          <p:nvPr/>
        </p:nvSpPr>
        <p:spPr>
          <a:xfrm>
            <a:off x="6210720" y="727560"/>
            <a:ext cx="1104120" cy="15836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2" name="CustomShape 26"/>
          <p:cNvSpPr/>
          <p:nvPr/>
        </p:nvSpPr>
        <p:spPr>
          <a:xfrm>
            <a:off x="2381040" y="786240"/>
            <a:ext cx="1017000" cy="15836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TextShape 1"/>
          <p:cNvSpPr txBox="1"/>
          <p:nvPr/>
        </p:nvSpPr>
        <p:spPr>
          <a:xfrm>
            <a:off x="1567440" y="267480"/>
            <a:ext cx="6549840" cy="52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3200" spc="-1" strike="noStrike">
                <a:solidFill>
                  <a:srgbClr val="dbf000"/>
                </a:solidFill>
                <a:latin typeface="Pathway Gothic One"/>
                <a:ea typeface="Pathway Gothic One"/>
              </a:rPr>
              <a:t>ON va créer l’état de Bell partagé entre Alice et Bob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4" name="Google Shape;247;p32" descr=""/>
          <p:cNvPicPr/>
          <p:nvPr/>
        </p:nvPicPr>
        <p:blipFill>
          <a:blip r:embed="rId1"/>
          <a:stretch/>
        </p:blipFill>
        <p:spPr>
          <a:xfrm>
            <a:off x="-320400" y="3691800"/>
            <a:ext cx="3269520" cy="1717920"/>
          </a:xfrm>
          <a:prstGeom prst="rect">
            <a:avLst/>
          </a:prstGeom>
          <a:ln>
            <a:noFill/>
          </a:ln>
        </p:spPr>
      </p:pic>
      <p:sp>
        <p:nvSpPr>
          <p:cNvPr id="1015" name="TextShape 2"/>
          <p:cNvSpPr txBox="1"/>
          <p:nvPr/>
        </p:nvSpPr>
        <p:spPr>
          <a:xfrm>
            <a:off x="1053720" y="1690920"/>
            <a:ext cx="213480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6000" spc="-1" strike="noStrike">
                <a:solidFill>
                  <a:srgbClr val="bb4592"/>
                </a:solidFill>
                <a:latin typeface="Pathway Gothic One"/>
                <a:ea typeface="Pathway Gothic One"/>
              </a:rPr>
              <a:t>01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6" name="Google Shape;250;p32" descr=""/>
          <p:cNvPicPr/>
          <p:nvPr/>
        </p:nvPicPr>
        <p:blipFill>
          <a:blip r:embed="rId2"/>
          <a:stretch/>
        </p:blipFill>
        <p:spPr>
          <a:xfrm>
            <a:off x="-222840" y="412200"/>
            <a:ext cx="2365560" cy="1777320"/>
          </a:xfrm>
          <a:prstGeom prst="rect">
            <a:avLst/>
          </a:prstGeom>
          <a:ln>
            <a:noFill/>
          </a:ln>
        </p:spPr>
      </p:pic>
      <p:pic>
        <p:nvPicPr>
          <p:cNvPr id="1017" name="Google Shape;251;p32" descr=""/>
          <p:cNvPicPr/>
          <p:nvPr/>
        </p:nvPicPr>
        <p:blipFill>
          <a:blip r:embed="rId3"/>
          <a:stretch/>
        </p:blipFill>
        <p:spPr>
          <a:xfrm rot="11947200">
            <a:off x="6076800" y="1929240"/>
            <a:ext cx="2734560" cy="764280"/>
          </a:xfrm>
          <a:prstGeom prst="rect">
            <a:avLst/>
          </a:prstGeom>
          <a:ln>
            <a:noFill/>
          </a:ln>
        </p:spPr>
      </p:pic>
      <p:sp>
        <p:nvSpPr>
          <p:cNvPr id="1018" name="Line 3"/>
          <p:cNvSpPr/>
          <p:nvPr/>
        </p:nvSpPr>
        <p:spPr>
          <a:xfrm>
            <a:off x="3087000" y="1500840"/>
            <a:ext cx="148500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9" name="CustomShape 4"/>
          <p:cNvSpPr/>
          <p:nvPr/>
        </p:nvSpPr>
        <p:spPr>
          <a:xfrm>
            <a:off x="4578120" y="1212120"/>
            <a:ext cx="1303200" cy="577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20" name="Line 5"/>
          <p:cNvSpPr/>
          <p:nvPr/>
        </p:nvSpPr>
        <p:spPr>
          <a:xfrm>
            <a:off x="5881680" y="1500840"/>
            <a:ext cx="148464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6"/>
          <p:cNvSpPr/>
          <p:nvPr/>
        </p:nvSpPr>
        <p:spPr>
          <a:xfrm>
            <a:off x="3159720" y="1022760"/>
            <a:ext cx="660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2" name="Line 7"/>
          <p:cNvSpPr/>
          <p:nvPr/>
        </p:nvSpPr>
        <p:spPr>
          <a:xfrm>
            <a:off x="3276360" y="2407680"/>
            <a:ext cx="31114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8"/>
          <p:cNvSpPr/>
          <p:nvPr/>
        </p:nvSpPr>
        <p:spPr>
          <a:xfrm>
            <a:off x="6377760" y="1971000"/>
            <a:ext cx="1308960" cy="88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  <a:ea typeface="Arial"/>
              </a:rPr>
              <a:t>CNOT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24" name="Line 9"/>
          <p:cNvSpPr/>
          <p:nvPr/>
        </p:nvSpPr>
        <p:spPr>
          <a:xfrm flipV="1">
            <a:off x="7687080" y="2407680"/>
            <a:ext cx="1060920" cy="82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5" name="CustomShape 10"/>
          <p:cNvSpPr/>
          <p:nvPr/>
        </p:nvSpPr>
        <p:spPr>
          <a:xfrm>
            <a:off x="6983280" y="1338480"/>
            <a:ext cx="359280" cy="2574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6" name="Line 11"/>
          <p:cNvSpPr/>
          <p:nvPr/>
        </p:nvSpPr>
        <p:spPr>
          <a:xfrm flipV="1">
            <a:off x="7342920" y="1484280"/>
            <a:ext cx="1061280" cy="79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Line 12"/>
          <p:cNvSpPr/>
          <p:nvPr/>
        </p:nvSpPr>
        <p:spPr>
          <a:xfrm>
            <a:off x="7162920" y="1596240"/>
            <a:ext cx="0" cy="373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8" name="CustomShape 13"/>
          <p:cNvSpPr/>
          <p:nvPr/>
        </p:nvSpPr>
        <p:spPr>
          <a:xfrm>
            <a:off x="3188880" y="1789920"/>
            <a:ext cx="631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9" name="CustomShape 14"/>
          <p:cNvSpPr/>
          <p:nvPr/>
        </p:nvSpPr>
        <p:spPr>
          <a:xfrm>
            <a:off x="-137160" y="3208320"/>
            <a:ext cx="4278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1/√ 2 (|0&gt;+|1&gt;) *|0&gt;= 1/√ 2|00&gt;+ 1/√ 2|10&gt; 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0" name="CustomShape 15"/>
          <p:cNvSpPr/>
          <p:nvPr/>
        </p:nvSpPr>
        <p:spPr>
          <a:xfrm>
            <a:off x="4048920" y="3118320"/>
            <a:ext cx="1832400" cy="558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16"/>
          <p:cNvSpPr/>
          <p:nvPr/>
        </p:nvSpPr>
        <p:spPr>
          <a:xfrm>
            <a:off x="5881680" y="3200400"/>
            <a:ext cx="3612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1/√ 2|00&gt;+ 1/√ 2|11&gt;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211;p29" descr=""/>
          <p:cNvPicPr/>
          <p:nvPr/>
        </p:nvPicPr>
        <p:blipFill>
          <a:blip r:embed="rId1"/>
          <a:stretch/>
        </p:blipFill>
        <p:spPr>
          <a:xfrm rot="321600">
            <a:off x="-317520" y="3465360"/>
            <a:ext cx="3894480" cy="2926080"/>
          </a:xfrm>
          <a:prstGeom prst="rect">
            <a:avLst/>
          </a:prstGeom>
          <a:ln>
            <a:noFill/>
          </a:ln>
        </p:spPr>
      </p:pic>
      <p:sp>
        <p:nvSpPr>
          <p:cNvPr id="1033" name="TextShape 1"/>
          <p:cNvSpPr txBox="1"/>
          <p:nvPr/>
        </p:nvSpPr>
        <p:spPr>
          <a:xfrm>
            <a:off x="1325520" y="-34200"/>
            <a:ext cx="6493320" cy="345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7200" spc="-1" strike="noStrike">
                <a:solidFill>
                  <a:srgbClr val="bb4592"/>
                </a:solidFill>
                <a:latin typeface="Pathway Gothic One"/>
                <a:ea typeface="Pathway Gothic One"/>
              </a:rPr>
              <a:t>WHOA!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TextShape 2"/>
          <p:cNvSpPr txBox="1"/>
          <p:nvPr/>
        </p:nvSpPr>
        <p:spPr>
          <a:xfrm>
            <a:off x="2923560" y="3417840"/>
            <a:ext cx="329724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200" spc="-1" strike="noStrike">
                <a:solidFill>
                  <a:srgbClr val="e1d2ec"/>
                </a:solidFill>
                <a:latin typeface="Lato"/>
                <a:ea typeface="Lato"/>
              </a:rPr>
              <a:t>It could be the part of the presentation where you can introduce yourself, write your email…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35" name="Picture 2" descr=""/>
          <p:cNvPicPr/>
          <p:nvPr/>
        </p:nvPicPr>
        <p:blipFill>
          <a:blip r:embed="rId2"/>
          <a:stretch/>
        </p:blipFill>
        <p:spPr>
          <a:xfrm>
            <a:off x="0" y="-34200"/>
            <a:ext cx="9143640" cy="517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1295280" y="120960"/>
            <a:ext cx="6661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2) Le circuit qui permet de téléporter un état quantique quelconque entre Alice et  Bob est le suivant: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7" name="Line 2"/>
          <p:cNvSpPr/>
          <p:nvPr/>
        </p:nvSpPr>
        <p:spPr>
          <a:xfrm>
            <a:off x="1351080" y="1738080"/>
            <a:ext cx="617436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Line 3"/>
          <p:cNvSpPr/>
          <p:nvPr/>
        </p:nvSpPr>
        <p:spPr>
          <a:xfrm>
            <a:off x="1351080" y="2297880"/>
            <a:ext cx="617436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9" name="Line 4"/>
          <p:cNvSpPr/>
          <p:nvPr/>
        </p:nvSpPr>
        <p:spPr>
          <a:xfrm>
            <a:off x="1351080" y="2848320"/>
            <a:ext cx="617436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40" name="Group 5"/>
          <p:cNvGrpSpPr/>
          <p:nvPr/>
        </p:nvGrpSpPr>
        <p:grpSpPr>
          <a:xfrm>
            <a:off x="645840" y="1845360"/>
            <a:ext cx="623160" cy="645840"/>
            <a:chOff x="645840" y="1845360"/>
            <a:chExt cx="623160" cy="645840"/>
          </a:xfrm>
        </p:grpSpPr>
        <p:sp>
          <p:nvSpPr>
            <p:cNvPr id="1041" name="CustomShape 6"/>
            <p:cNvSpPr/>
            <p:nvPr/>
          </p:nvSpPr>
          <p:spPr>
            <a:xfrm>
              <a:off x="787680" y="2038320"/>
              <a:ext cx="328320" cy="343800"/>
            </a:xfrm>
            <a:custGeom>
              <a:avLst/>
              <a:gdLst/>
              <a:ahLst/>
              <a:rect l="l" t="t" r="r" b="b"/>
              <a:pathLst>
                <a:path w="6711" h="6743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7"/>
            <p:cNvSpPr/>
            <p:nvPr/>
          </p:nvSpPr>
          <p:spPr>
            <a:xfrm>
              <a:off x="645840" y="1845360"/>
              <a:ext cx="623160" cy="645840"/>
            </a:xfrm>
            <a:custGeom>
              <a:avLst/>
              <a:gdLst/>
              <a:ahLst/>
              <a:rect l="l" t="t" r="r" b="b"/>
              <a:pathLst>
                <a:path w="12729" h="12666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3" name="Group 8"/>
          <p:cNvGrpSpPr/>
          <p:nvPr/>
        </p:nvGrpSpPr>
        <p:grpSpPr>
          <a:xfrm>
            <a:off x="598680" y="1199160"/>
            <a:ext cx="700560" cy="564480"/>
            <a:chOff x="598680" y="1199160"/>
            <a:chExt cx="700560" cy="564480"/>
          </a:xfrm>
        </p:grpSpPr>
        <p:sp>
          <p:nvSpPr>
            <p:cNvPr id="1044" name="CustomShape 9"/>
            <p:cNvSpPr/>
            <p:nvPr/>
          </p:nvSpPr>
          <p:spPr>
            <a:xfrm>
              <a:off x="759600" y="1432440"/>
              <a:ext cx="376560" cy="33120"/>
            </a:xfrm>
            <a:custGeom>
              <a:avLst/>
              <a:gdLst/>
              <a:ahLst/>
              <a:rect l="l" t="t" r="r" b="b"/>
              <a:pathLst>
                <a:path w="6050" h="758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10"/>
            <p:cNvSpPr/>
            <p:nvPr/>
          </p:nvSpPr>
          <p:spPr>
            <a:xfrm>
              <a:off x="693000" y="1366920"/>
              <a:ext cx="511920" cy="31680"/>
            </a:xfrm>
            <a:custGeom>
              <a:avLst/>
              <a:gdLst/>
              <a:ahLst/>
              <a:rect l="l" t="t" r="r" b="b"/>
              <a:pathLst>
                <a:path w="8223" h="725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11"/>
            <p:cNvSpPr/>
            <p:nvPr/>
          </p:nvSpPr>
          <p:spPr>
            <a:xfrm>
              <a:off x="693000" y="1431360"/>
              <a:ext cx="509760" cy="332280"/>
            </a:xfrm>
            <a:custGeom>
              <a:avLst/>
              <a:gdLst/>
              <a:ahLst/>
              <a:rect l="l" t="t" r="r" b="b"/>
              <a:pathLst>
                <a:path w="8192" h="7499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12"/>
            <p:cNvSpPr/>
            <p:nvPr/>
          </p:nvSpPr>
          <p:spPr>
            <a:xfrm>
              <a:off x="600840" y="1199160"/>
              <a:ext cx="694440" cy="132480"/>
            </a:xfrm>
            <a:custGeom>
              <a:avLst/>
              <a:gdLst/>
              <a:ahLst/>
              <a:rect l="l" t="t" r="r" b="b"/>
              <a:pathLst>
                <a:path w="11153" h="2994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13"/>
            <p:cNvSpPr/>
            <p:nvPr/>
          </p:nvSpPr>
          <p:spPr>
            <a:xfrm>
              <a:off x="598680" y="1474560"/>
              <a:ext cx="46800" cy="114120"/>
            </a:xfrm>
            <a:custGeom>
              <a:avLst/>
              <a:gdLst/>
              <a:ahLst/>
              <a:rect l="l" t="t" r="r" b="b"/>
              <a:pathLst>
                <a:path w="757" h="2584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14"/>
            <p:cNvSpPr/>
            <p:nvPr/>
          </p:nvSpPr>
          <p:spPr>
            <a:xfrm>
              <a:off x="1252440" y="1474560"/>
              <a:ext cx="46800" cy="114120"/>
            </a:xfrm>
            <a:custGeom>
              <a:avLst/>
              <a:gdLst/>
              <a:ahLst/>
              <a:rect l="l" t="t" r="r" b="b"/>
              <a:pathLst>
                <a:path w="756" h="2584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0" name="CustomShape 15"/>
          <p:cNvSpPr/>
          <p:nvPr/>
        </p:nvSpPr>
        <p:spPr>
          <a:xfrm>
            <a:off x="595440" y="2557440"/>
            <a:ext cx="13032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r>
              <a:rPr b="1" lang="el-GR" sz="2800" spc="-1" strike="noStrike">
                <a:solidFill>
                  <a:srgbClr val="000000"/>
                </a:solidFill>
                <a:latin typeface="Arial"/>
                <a:ea typeface="Arial"/>
              </a:rPr>
              <a:t>ψ</a:t>
            </a:r>
            <a:r>
              <a:rPr b="1" lang="fr-FR" sz="28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051" name="CustomShape 16"/>
          <p:cNvSpPr/>
          <p:nvPr/>
        </p:nvSpPr>
        <p:spPr>
          <a:xfrm>
            <a:off x="1295280" y="1386000"/>
            <a:ext cx="1450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2" name="CustomShape 17"/>
          <p:cNvSpPr/>
          <p:nvPr/>
        </p:nvSpPr>
        <p:spPr>
          <a:xfrm>
            <a:off x="1295280" y="1986120"/>
            <a:ext cx="2111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3" name="CustomShape 18"/>
          <p:cNvSpPr/>
          <p:nvPr/>
        </p:nvSpPr>
        <p:spPr>
          <a:xfrm>
            <a:off x="1750680" y="2045880"/>
            <a:ext cx="896040" cy="48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4" name="CustomShape 19"/>
          <p:cNvSpPr/>
          <p:nvPr/>
        </p:nvSpPr>
        <p:spPr>
          <a:xfrm>
            <a:off x="2789640" y="1390320"/>
            <a:ext cx="896040" cy="48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CNOT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5" name="Line 20"/>
          <p:cNvSpPr/>
          <p:nvPr/>
        </p:nvSpPr>
        <p:spPr>
          <a:xfrm>
            <a:off x="3237840" y="1878480"/>
            <a:ext cx="0" cy="3974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1"/>
          <p:cNvSpPr/>
          <p:nvPr/>
        </p:nvSpPr>
        <p:spPr>
          <a:xfrm>
            <a:off x="3078360" y="2198880"/>
            <a:ext cx="316800" cy="2642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22"/>
          <p:cNvSpPr/>
          <p:nvPr/>
        </p:nvSpPr>
        <p:spPr>
          <a:xfrm>
            <a:off x="3867120" y="2606400"/>
            <a:ext cx="844560" cy="498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CNOT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8" name="CustomShape 23"/>
          <p:cNvSpPr/>
          <p:nvPr/>
        </p:nvSpPr>
        <p:spPr>
          <a:xfrm>
            <a:off x="4110840" y="2108880"/>
            <a:ext cx="316800" cy="2642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Line 24"/>
          <p:cNvSpPr/>
          <p:nvPr/>
        </p:nvSpPr>
        <p:spPr>
          <a:xfrm>
            <a:off x="4314960" y="2208960"/>
            <a:ext cx="0" cy="3974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25"/>
          <p:cNvSpPr/>
          <p:nvPr/>
        </p:nvSpPr>
        <p:spPr>
          <a:xfrm>
            <a:off x="4994640" y="2035080"/>
            <a:ext cx="896040" cy="48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1" name="CustomShape 26"/>
          <p:cNvSpPr/>
          <p:nvPr/>
        </p:nvSpPr>
        <p:spPr>
          <a:xfrm>
            <a:off x="6070320" y="1997640"/>
            <a:ext cx="750960" cy="5799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Mesure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62" name="CustomShape 27"/>
          <p:cNvSpPr/>
          <p:nvPr/>
        </p:nvSpPr>
        <p:spPr>
          <a:xfrm>
            <a:off x="6081840" y="2640960"/>
            <a:ext cx="750960" cy="627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Mesure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63" name="Line 28"/>
          <p:cNvSpPr/>
          <p:nvPr/>
        </p:nvSpPr>
        <p:spPr>
          <a:xfrm>
            <a:off x="7525440" y="2848320"/>
            <a:ext cx="12412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Line 29"/>
          <p:cNvSpPr/>
          <p:nvPr/>
        </p:nvSpPr>
        <p:spPr>
          <a:xfrm>
            <a:off x="7525440" y="2297880"/>
            <a:ext cx="12412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30"/>
          <p:cNvSpPr/>
          <p:nvPr/>
        </p:nvSpPr>
        <p:spPr>
          <a:xfrm>
            <a:off x="6741360" y="1466280"/>
            <a:ext cx="639360" cy="488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6" name="CustomShape 31"/>
          <p:cNvSpPr/>
          <p:nvPr/>
        </p:nvSpPr>
        <p:spPr>
          <a:xfrm>
            <a:off x="7525800" y="1484640"/>
            <a:ext cx="642240" cy="512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Arial"/>
              </a:rPr>
              <a:t>z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7" name="Line 32"/>
          <p:cNvSpPr/>
          <p:nvPr/>
        </p:nvSpPr>
        <p:spPr>
          <a:xfrm>
            <a:off x="8146080" y="1735200"/>
            <a:ext cx="90000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33"/>
          <p:cNvSpPr/>
          <p:nvPr/>
        </p:nvSpPr>
        <p:spPr>
          <a:xfrm>
            <a:off x="8247960" y="1478880"/>
            <a:ext cx="642240" cy="512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zx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9" name="CustomShape 34"/>
          <p:cNvSpPr/>
          <p:nvPr/>
        </p:nvSpPr>
        <p:spPr>
          <a:xfrm>
            <a:off x="3777840" y="914400"/>
            <a:ext cx="14400" cy="348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35"/>
          <p:cNvSpPr/>
          <p:nvPr/>
        </p:nvSpPr>
        <p:spPr>
          <a:xfrm>
            <a:off x="4928400" y="914400"/>
            <a:ext cx="14400" cy="348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36"/>
          <p:cNvSpPr/>
          <p:nvPr/>
        </p:nvSpPr>
        <p:spPr>
          <a:xfrm>
            <a:off x="5994720" y="896040"/>
            <a:ext cx="14400" cy="348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37"/>
          <p:cNvSpPr/>
          <p:nvPr/>
        </p:nvSpPr>
        <p:spPr>
          <a:xfrm>
            <a:off x="3407040" y="4504680"/>
            <a:ext cx="122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3" name="CustomShape 38"/>
          <p:cNvSpPr/>
          <p:nvPr/>
        </p:nvSpPr>
        <p:spPr>
          <a:xfrm>
            <a:off x="4626360" y="4464360"/>
            <a:ext cx="122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2&gt;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4" name="CustomShape 39"/>
          <p:cNvSpPr/>
          <p:nvPr/>
        </p:nvSpPr>
        <p:spPr>
          <a:xfrm>
            <a:off x="5712840" y="4486680"/>
            <a:ext cx="122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3&gt;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>
            <a:off x="0" y="0"/>
            <a:ext cx="9143640" cy="77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1&gt;=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1/√ 2(|00&gt;+ |11&gt;)(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α|0&gt;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β|1&gt;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=1/√ 2(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α |0&gt;|0&gt;|0&gt;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β|0&gt;|0&gt;|1&gt;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α |1&gt; |1&gt;|0&gt;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β |1&gt; 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fr-FR" sz="2400" spc="-1" strike="noStrike" u="sng">
                <a:solidFill>
                  <a:srgbClr val="eeff41"/>
                </a:solidFill>
                <a:uFillTx/>
                <a:latin typeface="Arial"/>
                <a:ea typeface="Arial"/>
              </a:rPr>
              <a:t>CNOT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2&gt;=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 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1/√ 2(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α 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|0&gt;|0&gt;|0&gt;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|0&gt;|0&gt;|1&gt;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α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|1&gt;|1&gt;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|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1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β 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|1&gt;|1&gt;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 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|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0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α |0&gt;|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 β|1&gt;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 / √ 2)+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α |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1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 β |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0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 / √ 2)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 u="sng">
                <a:solidFill>
                  <a:srgbClr val="eeff41"/>
                </a:solidFill>
                <a:uFillTx/>
                <a:latin typeface="Arial"/>
                <a:ea typeface="Arial"/>
              </a:rPr>
              <a:t>HADAMARD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3&gt;=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 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|0&gt;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((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|0&gt;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 |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1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)/√ 2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α |0&gt;|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)/ √ 2)+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|1&gt;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|0&gt;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-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|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1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)/√ 2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α 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 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 / √ 2)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3&gt;=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1/2[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α|0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00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00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α |0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 |0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11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α 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101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 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α 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111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β |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110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</a:t>
            </a:r>
            <a:r>
              <a:rPr b="1" lang="el-GR" sz="2400" spc="-1" strike="noStrike">
                <a:solidFill>
                  <a:srgbClr val="31ebff"/>
                </a:solidFill>
                <a:latin typeface="Arial"/>
                <a:ea typeface="Arial"/>
              </a:rPr>
              <a:t>ψ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3&gt;=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1/2[(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α|0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 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β|1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|00&gt;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+(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β|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0b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α|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1b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|01&gt;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α|0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&gt;β|1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|10&gt;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+(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β|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0b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-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 α|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1b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&gt;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 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1" lang="fr-FR" sz="2400" spc="-1" strike="noStrike">
                <a:solidFill>
                  <a:srgbClr val="31ebff"/>
                </a:solidFill>
                <a:latin typeface="Arial"/>
                <a:ea typeface="Arial"/>
              </a:rPr>
              <a:t>|11&gt;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TextShape 1"/>
          <p:cNvSpPr txBox="1"/>
          <p:nvPr/>
        </p:nvSpPr>
        <p:spPr>
          <a:xfrm>
            <a:off x="3234240" y="540000"/>
            <a:ext cx="2675160" cy="89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800" spc="-1" strike="noStrike">
                <a:solidFill>
                  <a:srgbClr val="e1d2ec"/>
                </a:solidFill>
                <a:latin typeface="Pathway Gothic One"/>
                <a:ea typeface="Pathway Gothic One"/>
              </a:rPr>
              <a:t>HOW ABOUT THESE TWO CONCEPTS?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TextShape 2"/>
          <p:cNvSpPr txBox="1"/>
          <p:nvPr/>
        </p:nvSpPr>
        <p:spPr>
          <a:xfrm>
            <a:off x="1809360" y="1989000"/>
            <a:ext cx="2315520" cy="992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Mercury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1695600" y="2953440"/>
            <a:ext cx="254304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e1d2ec"/>
                </a:solidFill>
                <a:latin typeface="Lato"/>
                <a:ea typeface="Lato"/>
              </a:rPr>
              <a:t>Mercury is the closest planet to the Sun and the smallest one in the Solar System—it’s only a bit larger than our Moon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grpSp>
        <p:nvGrpSpPr>
          <p:cNvPr id="1079" name="Group 4"/>
          <p:cNvGrpSpPr/>
          <p:nvPr/>
        </p:nvGrpSpPr>
        <p:grpSpPr>
          <a:xfrm>
            <a:off x="2747160" y="1869120"/>
            <a:ext cx="438840" cy="437400"/>
            <a:chOff x="2747160" y="1869120"/>
            <a:chExt cx="438840" cy="437400"/>
          </a:xfrm>
        </p:grpSpPr>
        <p:sp>
          <p:nvSpPr>
            <p:cNvPr id="1080" name="CustomShape 5"/>
            <p:cNvSpPr/>
            <p:nvPr/>
          </p:nvSpPr>
          <p:spPr>
            <a:xfrm>
              <a:off x="2747160" y="1869120"/>
              <a:ext cx="438840" cy="437400"/>
            </a:xfrm>
            <a:custGeom>
              <a:avLst/>
              <a:gdLst/>
              <a:ahLst/>
              <a:rect l="l" t="t" r="r" b="b"/>
              <a:pathLst>
                <a:path w="209388" h="208760">
                  <a:moveTo>
                    <a:pt x="87095" y="42985"/>
                  </a:moveTo>
                  <a:lnTo>
                    <a:pt x="94468" y="55772"/>
                  </a:lnTo>
                  <a:lnTo>
                    <a:pt x="87487" y="60306"/>
                  </a:lnTo>
                  <a:lnTo>
                    <a:pt x="79886" y="47128"/>
                  </a:lnTo>
                  <a:lnTo>
                    <a:pt x="83475" y="45073"/>
                  </a:lnTo>
                  <a:lnTo>
                    <a:pt x="87095" y="42985"/>
                  </a:lnTo>
                  <a:close/>
                  <a:moveTo>
                    <a:pt x="169899" y="8149"/>
                  </a:moveTo>
                  <a:cubicBezTo>
                    <a:pt x="170433" y="8149"/>
                    <a:pt x="170952" y="8432"/>
                    <a:pt x="171255" y="8930"/>
                  </a:cubicBezTo>
                  <a:lnTo>
                    <a:pt x="200678" y="59947"/>
                  </a:lnTo>
                  <a:cubicBezTo>
                    <a:pt x="200971" y="60437"/>
                    <a:pt x="200906" y="60926"/>
                    <a:pt x="200841" y="61154"/>
                  </a:cubicBezTo>
                  <a:cubicBezTo>
                    <a:pt x="200776" y="61383"/>
                    <a:pt x="200613" y="61807"/>
                    <a:pt x="200123" y="62100"/>
                  </a:cubicBezTo>
                  <a:lnTo>
                    <a:pt x="185771" y="70386"/>
                  </a:lnTo>
                  <a:cubicBezTo>
                    <a:pt x="185527" y="70523"/>
                    <a:pt x="185259" y="70589"/>
                    <a:pt x="184995" y="70589"/>
                  </a:cubicBezTo>
                  <a:cubicBezTo>
                    <a:pt x="184443" y="70589"/>
                    <a:pt x="183904" y="70305"/>
                    <a:pt x="183618" y="69799"/>
                  </a:cubicBezTo>
                  <a:lnTo>
                    <a:pt x="154162" y="18781"/>
                  </a:lnTo>
                  <a:cubicBezTo>
                    <a:pt x="153868" y="18292"/>
                    <a:pt x="153934" y="17835"/>
                    <a:pt x="153999" y="17607"/>
                  </a:cubicBezTo>
                  <a:cubicBezTo>
                    <a:pt x="154064" y="17378"/>
                    <a:pt x="154260" y="16922"/>
                    <a:pt x="154749" y="16628"/>
                  </a:cubicBezTo>
                  <a:lnTo>
                    <a:pt x="169102" y="8375"/>
                  </a:lnTo>
                  <a:cubicBezTo>
                    <a:pt x="169354" y="8222"/>
                    <a:pt x="169628" y="8149"/>
                    <a:pt x="169899" y="8149"/>
                  </a:cubicBezTo>
                  <a:close/>
                  <a:moveTo>
                    <a:pt x="104743" y="98732"/>
                  </a:moveTo>
                  <a:cubicBezTo>
                    <a:pt x="107874" y="98732"/>
                    <a:pt x="110451" y="101277"/>
                    <a:pt x="110451" y="104441"/>
                  </a:cubicBezTo>
                  <a:cubicBezTo>
                    <a:pt x="110451" y="107572"/>
                    <a:pt x="107874" y="110149"/>
                    <a:pt x="104743" y="110149"/>
                  </a:cubicBezTo>
                  <a:cubicBezTo>
                    <a:pt x="101579" y="110149"/>
                    <a:pt x="99034" y="107572"/>
                    <a:pt x="99034" y="104441"/>
                  </a:cubicBezTo>
                  <a:cubicBezTo>
                    <a:pt x="99034" y="101277"/>
                    <a:pt x="101579" y="98732"/>
                    <a:pt x="104743" y="98732"/>
                  </a:cubicBezTo>
                  <a:close/>
                  <a:moveTo>
                    <a:pt x="150737" y="29154"/>
                  </a:moveTo>
                  <a:lnTo>
                    <a:pt x="172918" y="67613"/>
                  </a:lnTo>
                  <a:lnTo>
                    <a:pt x="116225" y="96677"/>
                  </a:lnTo>
                  <a:cubicBezTo>
                    <a:pt x="113713" y="92991"/>
                    <a:pt x="109505" y="90577"/>
                    <a:pt x="104743" y="90577"/>
                  </a:cubicBezTo>
                  <a:cubicBezTo>
                    <a:pt x="97077" y="90577"/>
                    <a:pt x="90879" y="96775"/>
                    <a:pt x="90879" y="104441"/>
                  </a:cubicBezTo>
                  <a:cubicBezTo>
                    <a:pt x="90879" y="106104"/>
                    <a:pt x="91173" y="107735"/>
                    <a:pt x="91727" y="109236"/>
                  </a:cubicBezTo>
                  <a:lnTo>
                    <a:pt x="83312" y="113542"/>
                  </a:lnTo>
                  <a:lnTo>
                    <a:pt x="75124" y="99385"/>
                  </a:lnTo>
                  <a:cubicBezTo>
                    <a:pt x="74358" y="98071"/>
                    <a:pt x="72989" y="97345"/>
                    <a:pt x="71580" y="97345"/>
                  </a:cubicBezTo>
                  <a:cubicBezTo>
                    <a:pt x="70890" y="97345"/>
                    <a:pt x="70190" y="97520"/>
                    <a:pt x="69546" y="97884"/>
                  </a:cubicBezTo>
                  <a:cubicBezTo>
                    <a:pt x="67589" y="99026"/>
                    <a:pt x="66936" y="101505"/>
                    <a:pt x="68045" y="103462"/>
                  </a:cubicBezTo>
                  <a:lnTo>
                    <a:pt x="76037" y="117260"/>
                  </a:lnTo>
                  <a:lnTo>
                    <a:pt x="54965" y="128058"/>
                  </a:lnTo>
                  <a:lnTo>
                    <a:pt x="39405" y="101081"/>
                  </a:lnTo>
                  <a:lnTo>
                    <a:pt x="108820" y="56229"/>
                  </a:lnTo>
                  <a:lnTo>
                    <a:pt x="115018" y="66961"/>
                  </a:lnTo>
                  <a:cubicBezTo>
                    <a:pt x="115768" y="68265"/>
                    <a:pt x="117138" y="68983"/>
                    <a:pt x="118541" y="68983"/>
                  </a:cubicBezTo>
                  <a:cubicBezTo>
                    <a:pt x="119226" y="68983"/>
                    <a:pt x="119944" y="68820"/>
                    <a:pt x="120563" y="68428"/>
                  </a:cubicBezTo>
                  <a:cubicBezTo>
                    <a:pt x="122521" y="67319"/>
                    <a:pt x="123206" y="64840"/>
                    <a:pt x="122064" y="62883"/>
                  </a:cubicBezTo>
                  <a:lnTo>
                    <a:pt x="115670" y="51792"/>
                  </a:lnTo>
                  <a:lnTo>
                    <a:pt x="150737" y="29154"/>
                  </a:lnTo>
                  <a:close/>
                  <a:moveTo>
                    <a:pt x="37611" y="114325"/>
                  </a:moveTo>
                  <a:lnTo>
                    <a:pt x="42602" y="122969"/>
                  </a:lnTo>
                  <a:lnTo>
                    <a:pt x="30076" y="130211"/>
                  </a:lnTo>
                  <a:lnTo>
                    <a:pt x="25085" y="121566"/>
                  </a:lnTo>
                  <a:lnTo>
                    <a:pt x="37611" y="114325"/>
                  </a:lnTo>
                  <a:close/>
                  <a:moveTo>
                    <a:pt x="14712" y="119903"/>
                  </a:moveTo>
                  <a:lnTo>
                    <a:pt x="26325" y="140029"/>
                  </a:lnTo>
                  <a:lnTo>
                    <a:pt x="20290" y="143519"/>
                  </a:lnTo>
                  <a:cubicBezTo>
                    <a:pt x="20223" y="143564"/>
                    <a:pt x="20148" y="143586"/>
                    <a:pt x="20073" y="143586"/>
                  </a:cubicBezTo>
                  <a:cubicBezTo>
                    <a:pt x="19931" y="143586"/>
                    <a:pt x="19789" y="143506"/>
                    <a:pt x="19703" y="143356"/>
                  </a:cubicBezTo>
                  <a:lnTo>
                    <a:pt x="8514" y="123947"/>
                  </a:lnTo>
                  <a:cubicBezTo>
                    <a:pt x="8449" y="123850"/>
                    <a:pt x="8449" y="123752"/>
                    <a:pt x="8482" y="123621"/>
                  </a:cubicBezTo>
                  <a:cubicBezTo>
                    <a:pt x="8482" y="123523"/>
                    <a:pt x="8547" y="123426"/>
                    <a:pt x="8677" y="123393"/>
                  </a:cubicBezTo>
                  <a:lnTo>
                    <a:pt x="14712" y="119903"/>
                  </a:lnTo>
                  <a:close/>
                  <a:moveTo>
                    <a:pt x="169860" y="0"/>
                  </a:moveTo>
                  <a:cubicBezTo>
                    <a:pt x="168213" y="0"/>
                    <a:pt x="166547" y="418"/>
                    <a:pt x="165024" y="1297"/>
                  </a:cubicBezTo>
                  <a:lnTo>
                    <a:pt x="150672" y="9582"/>
                  </a:lnTo>
                  <a:cubicBezTo>
                    <a:pt x="148421" y="10887"/>
                    <a:pt x="146790" y="12975"/>
                    <a:pt x="146137" y="15486"/>
                  </a:cubicBezTo>
                  <a:cubicBezTo>
                    <a:pt x="145550" y="17705"/>
                    <a:pt x="145746" y="19988"/>
                    <a:pt x="146692" y="22043"/>
                  </a:cubicBezTo>
                  <a:lnTo>
                    <a:pt x="101318" y="51336"/>
                  </a:lnTo>
                  <a:lnTo>
                    <a:pt x="94141" y="38907"/>
                  </a:lnTo>
                  <a:lnTo>
                    <a:pt x="94533" y="38679"/>
                  </a:lnTo>
                  <a:cubicBezTo>
                    <a:pt x="96457" y="37570"/>
                    <a:pt x="97142" y="35058"/>
                    <a:pt x="96001" y="33134"/>
                  </a:cubicBezTo>
                  <a:cubicBezTo>
                    <a:pt x="95256" y="31820"/>
                    <a:pt x="93880" y="31080"/>
                    <a:pt x="92474" y="31080"/>
                  </a:cubicBezTo>
                  <a:cubicBezTo>
                    <a:pt x="91785" y="31080"/>
                    <a:pt x="91088" y="31258"/>
                    <a:pt x="90455" y="31633"/>
                  </a:cubicBezTo>
                  <a:lnTo>
                    <a:pt x="79397" y="37994"/>
                  </a:lnTo>
                  <a:lnTo>
                    <a:pt x="72253" y="42104"/>
                  </a:lnTo>
                  <a:lnTo>
                    <a:pt x="68372" y="44388"/>
                  </a:lnTo>
                  <a:cubicBezTo>
                    <a:pt x="66414" y="45497"/>
                    <a:pt x="65729" y="48008"/>
                    <a:pt x="66871" y="49933"/>
                  </a:cubicBezTo>
                  <a:cubicBezTo>
                    <a:pt x="67621" y="51238"/>
                    <a:pt x="68991" y="51988"/>
                    <a:pt x="70394" y="51988"/>
                  </a:cubicBezTo>
                  <a:cubicBezTo>
                    <a:pt x="71112" y="51988"/>
                    <a:pt x="71797" y="51792"/>
                    <a:pt x="72449" y="51434"/>
                  </a:cubicBezTo>
                  <a:lnTo>
                    <a:pt x="72808" y="51205"/>
                  </a:lnTo>
                  <a:lnTo>
                    <a:pt x="80604" y="64742"/>
                  </a:lnTo>
                  <a:lnTo>
                    <a:pt x="31707" y="96351"/>
                  </a:lnTo>
                  <a:cubicBezTo>
                    <a:pt x="29880" y="97525"/>
                    <a:pt x="29293" y="99907"/>
                    <a:pt x="30402" y="101799"/>
                  </a:cubicBezTo>
                  <a:lnTo>
                    <a:pt x="33534" y="107279"/>
                  </a:lnTo>
                  <a:lnTo>
                    <a:pt x="21008" y="114520"/>
                  </a:lnTo>
                  <a:lnTo>
                    <a:pt x="19703" y="112302"/>
                  </a:lnTo>
                  <a:cubicBezTo>
                    <a:pt x="18959" y="110989"/>
                    <a:pt x="17597" y="110248"/>
                    <a:pt x="16191" y="110248"/>
                  </a:cubicBezTo>
                  <a:cubicBezTo>
                    <a:pt x="15501" y="110248"/>
                    <a:pt x="14801" y="110426"/>
                    <a:pt x="14157" y="110802"/>
                  </a:cubicBezTo>
                  <a:lnTo>
                    <a:pt x="4600" y="116314"/>
                  </a:lnTo>
                  <a:cubicBezTo>
                    <a:pt x="2610" y="117456"/>
                    <a:pt x="1175" y="119315"/>
                    <a:pt x="588" y="121534"/>
                  </a:cubicBezTo>
                  <a:cubicBezTo>
                    <a:pt x="0" y="123752"/>
                    <a:pt x="294" y="126035"/>
                    <a:pt x="1436" y="128025"/>
                  </a:cubicBezTo>
                  <a:lnTo>
                    <a:pt x="12657" y="147434"/>
                  </a:lnTo>
                  <a:cubicBezTo>
                    <a:pt x="14255" y="150206"/>
                    <a:pt x="17126" y="151740"/>
                    <a:pt x="20094" y="151740"/>
                  </a:cubicBezTo>
                  <a:cubicBezTo>
                    <a:pt x="21562" y="151740"/>
                    <a:pt x="23030" y="151381"/>
                    <a:pt x="24367" y="150598"/>
                  </a:cubicBezTo>
                  <a:lnTo>
                    <a:pt x="33925" y="145053"/>
                  </a:lnTo>
                  <a:cubicBezTo>
                    <a:pt x="34871" y="144531"/>
                    <a:pt x="35556" y="143650"/>
                    <a:pt x="35850" y="142573"/>
                  </a:cubicBezTo>
                  <a:cubicBezTo>
                    <a:pt x="36111" y="141530"/>
                    <a:pt x="35980" y="140421"/>
                    <a:pt x="35426" y="139507"/>
                  </a:cubicBezTo>
                  <a:lnTo>
                    <a:pt x="34153" y="137256"/>
                  </a:lnTo>
                  <a:lnTo>
                    <a:pt x="46679" y="130015"/>
                  </a:lnTo>
                  <a:lnTo>
                    <a:pt x="49844" y="135495"/>
                  </a:lnTo>
                  <a:cubicBezTo>
                    <a:pt x="50594" y="136800"/>
                    <a:pt x="51964" y="137550"/>
                    <a:pt x="53367" y="137550"/>
                  </a:cubicBezTo>
                  <a:cubicBezTo>
                    <a:pt x="54019" y="137550"/>
                    <a:pt x="54639" y="137387"/>
                    <a:pt x="55226" y="137093"/>
                  </a:cubicBezTo>
                  <a:lnTo>
                    <a:pt x="96816" y="115793"/>
                  </a:lnTo>
                  <a:cubicBezTo>
                    <a:pt x="99034" y="117358"/>
                    <a:pt x="101774" y="118304"/>
                    <a:pt x="104743" y="118304"/>
                  </a:cubicBezTo>
                  <a:cubicBezTo>
                    <a:pt x="105069" y="118304"/>
                    <a:pt x="105395" y="118272"/>
                    <a:pt x="105754" y="118239"/>
                  </a:cubicBezTo>
                  <a:lnTo>
                    <a:pt x="138243" y="200604"/>
                  </a:lnTo>
                  <a:lnTo>
                    <a:pt x="127642" y="200604"/>
                  </a:lnTo>
                  <a:cubicBezTo>
                    <a:pt x="125391" y="200604"/>
                    <a:pt x="123564" y="202431"/>
                    <a:pt x="123564" y="204682"/>
                  </a:cubicBezTo>
                  <a:cubicBezTo>
                    <a:pt x="123564" y="206932"/>
                    <a:pt x="125391" y="208759"/>
                    <a:pt x="127642" y="208759"/>
                  </a:cubicBezTo>
                  <a:lnTo>
                    <a:pt x="159707" y="208759"/>
                  </a:lnTo>
                  <a:cubicBezTo>
                    <a:pt x="161991" y="208759"/>
                    <a:pt x="163785" y="206932"/>
                    <a:pt x="163785" y="204682"/>
                  </a:cubicBezTo>
                  <a:cubicBezTo>
                    <a:pt x="163785" y="202431"/>
                    <a:pt x="161991" y="200604"/>
                    <a:pt x="159707" y="200604"/>
                  </a:cubicBezTo>
                  <a:lnTo>
                    <a:pt x="147018" y="200604"/>
                  </a:lnTo>
                  <a:lnTo>
                    <a:pt x="113354" y="115271"/>
                  </a:lnTo>
                  <a:cubicBezTo>
                    <a:pt x="116486" y="112759"/>
                    <a:pt x="118541" y="108942"/>
                    <a:pt x="118574" y="104637"/>
                  </a:cubicBezTo>
                  <a:lnTo>
                    <a:pt x="177061" y="74659"/>
                  </a:lnTo>
                  <a:cubicBezTo>
                    <a:pt x="178920" y="77301"/>
                    <a:pt x="181921" y="78736"/>
                    <a:pt x="184988" y="78736"/>
                  </a:cubicBezTo>
                  <a:cubicBezTo>
                    <a:pt x="186651" y="78736"/>
                    <a:pt x="188315" y="78345"/>
                    <a:pt x="189848" y="77432"/>
                  </a:cubicBezTo>
                  <a:lnTo>
                    <a:pt x="204201" y="69179"/>
                  </a:lnTo>
                  <a:cubicBezTo>
                    <a:pt x="206452" y="67874"/>
                    <a:pt x="208050" y="65754"/>
                    <a:pt x="208735" y="63242"/>
                  </a:cubicBezTo>
                  <a:cubicBezTo>
                    <a:pt x="209387" y="60730"/>
                    <a:pt x="209061" y="58121"/>
                    <a:pt x="207756" y="55870"/>
                  </a:cubicBezTo>
                  <a:lnTo>
                    <a:pt x="178301" y="4852"/>
                  </a:lnTo>
                  <a:cubicBezTo>
                    <a:pt x="176505" y="1743"/>
                    <a:pt x="173224" y="0"/>
                    <a:pt x="169860" y="0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6"/>
            <p:cNvSpPr/>
            <p:nvPr/>
          </p:nvSpPr>
          <p:spPr>
            <a:xfrm>
              <a:off x="3003840" y="202500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1"/>
                  </a:moveTo>
                  <a:cubicBezTo>
                    <a:pt x="3001" y="1"/>
                    <a:pt x="1957" y="425"/>
                    <a:pt x="1207" y="1207"/>
                  </a:cubicBezTo>
                  <a:cubicBezTo>
                    <a:pt x="457" y="1958"/>
                    <a:pt x="0" y="3002"/>
                    <a:pt x="0" y="4078"/>
                  </a:cubicBezTo>
                  <a:cubicBezTo>
                    <a:pt x="0" y="5154"/>
                    <a:pt x="457" y="6198"/>
                    <a:pt x="1207" y="6949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81" y="6949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2"/>
                    <a:pt x="7731" y="1958"/>
                    <a:pt x="6981" y="1207"/>
                  </a:cubicBezTo>
                  <a:cubicBezTo>
                    <a:pt x="6231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7"/>
            <p:cNvSpPr/>
            <p:nvPr/>
          </p:nvSpPr>
          <p:spPr>
            <a:xfrm>
              <a:off x="2937960" y="213192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1"/>
                  </a:moveTo>
                  <a:cubicBezTo>
                    <a:pt x="3001" y="1"/>
                    <a:pt x="1958" y="425"/>
                    <a:pt x="1175" y="1175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9"/>
                    <a:pt x="1175" y="6949"/>
                  </a:cubicBezTo>
                  <a:cubicBezTo>
                    <a:pt x="1958" y="7699"/>
                    <a:pt x="3001" y="8156"/>
                    <a:pt x="4078" y="8156"/>
                  </a:cubicBezTo>
                  <a:cubicBezTo>
                    <a:pt x="5154" y="8156"/>
                    <a:pt x="6198" y="7699"/>
                    <a:pt x="6948" y="6949"/>
                  </a:cubicBezTo>
                  <a:cubicBezTo>
                    <a:pt x="7699" y="6199"/>
                    <a:pt x="8155" y="5155"/>
                    <a:pt x="8155" y="4078"/>
                  </a:cubicBezTo>
                  <a:cubicBezTo>
                    <a:pt x="8155" y="3002"/>
                    <a:pt x="7699" y="1958"/>
                    <a:pt x="6948" y="1175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8"/>
            <p:cNvSpPr/>
            <p:nvPr/>
          </p:nvSpPr>
          <p:spPr>
            <a:xfrm>
              <a:off x="2851560" y="2162160"/>
              <a:ext cx="92160" cy="144360"/>
            </a:xfrm>
            <a:custGeom>
              <a:avLst/>
              <a:gdLst/>
              <a:ahLst/>
              <a:rect l="l" t="t" r="r" b="b"/>
              <a:pathLst>
                <a:path w="44038" h="68948">
                  <a:moveTo>
                    <a:pt x="39435" y="1"/>
                  </a:moveTo>
                  <a:cubicBezTo>
                    <a:pt x="37801" y="1"/>
                    <a:pt x="36271" y="974"/>
                    <a:pt x="35621" y="2598"/>
                  </a:cubicBezTo>
                  <a:lnTo>
                    <a:pt x="12657" y="60792"/>
                  </a:lnTo>
                  <a:lnTo>
                    <a:pt x="4078" y="60792"/>
                  </a:lnTo>
                  <a:cubicBezTo>
                    <a:pt x="1827" y="60792"/>
                    <a:pt x="0" y="62619"/>
                    <a:pt x="0" y="64870"/>
                  </a:cubicBezTo>
                  <a:cubicBezTo>
                    <a:pt x="0" y="67120"/>
                    <a:pt x="1827" y="68947"/>
                    <a:pt x="4078" y="68947"/>
                  </a:cubicBezTo>
                  <a:lnTo>
                    <a:pt x="36176" y="68947"/>
                  </a:lnTo>
                  <a:cubicBezTo>
                    <a:pt x="38427" y="68947"/>
                    <a:pt x="40253" y="67120"/>
                    <a:pt x="40253" y="64870"/>
                  </a:cubicBezTo>
                  <a:cubicBezTo>
                    <a:pt x="40253" y="62619"/>
                    <a:pt x="38427" y="60792"/>
                    <a:pt x="36176" y="60792"/>
                  </a:cubicBezTo>
                  <a:lnTo>
                    <a:pt x="21432" y="60792"/>
                  </a:lnTo>
                  <a:lnTo>
                    <a:pt x="43222" y="5567"/>
                  </a:lnTo>
                  <a:cubicBezTo>
                    <a:pt x="44037" y="3479"/>
                    <a:pt x="43026" y="1130"/>
                    <a:pt x="40938" y="282"/>
                  </a:cubicBezTo>
                  <a:cubicBezTo>
                    <a:pt x="40442" y="92"/>
                    <a:pt x="39934" y="1"/>
                    <a:pt x="39435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4" name="TextShape 9"/>
          <p:cNvSpPr txBox="1"/>
          <p:nvPr/>
        </p:nvSpPr>
        <p:spPr>
          <a:xfrm>
            <a:off x="5365080" y="1989000"/>
            <a:ext cx="2315520" cy="992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2400" spc="-1" strike="noStrike">
                <a:solidFill>
                  <a:srgbClr val="e4a947"/>
                </a:solidFill>
                <a:latin typeface="Pathway Gothic One"/>
                <a:ea typeface="Pathway Gothic One"/>
              </a:rPr>
              <a:t>Venus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85" name="Group 10"/>
          <p:cNvGrpSpPr/>
          <p:nvPr/>
        </p:nvGrpSpPr>
        <p:grpSpPr>
          <a:xfrm>
            <a:off x="6302880" y="1868040"/>
            <a:ext cx="439200" cy="439200"/>
            <a:chOff x="6302880" y="1868040"/>
            <a:chExt cx="439200" cy="439200"/>
          </a:xfrm>
        </p:grpSpPr>
        <p:sp>
          <p:nvSpPr>
            <p:cNvPr id="1086" name="CustomShape 11"/>
            <p:cNvSpPr/>
            <p:nvPr/>
          </p:nvSpPr>
          <p:spPr>
            <a:xfrm>
              <a:off x="6433560" y="195660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0"/>
                  </a:moveTo>
                  <a:cubicBezTo>
                    <a:pt x="3001" y="0"/>
                    <a:pt x="1957" y="457"/>
                    <a:pt x="1207" y="1207"/>
                  </a:cubicBezTo>
                  <a:cubicBezTo>
                    <a:pt x="457" y="1958"/>
                    <a:pt x="0" y="3001"/>
                    <a:pt x="0" y="4078"/>
                  </a:cubicBezTo>
                  <a:cubicBezTo>
                    <a:pt x="0" y="5154"/>
                    <a:pt x="457" y="6198"/>
                    <a:pt x="1207" y="6981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81" y="6981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81" y="1207"/>
                  </a:cubicBezTo>
                  <a:cubicBezTo>
                    <a:pt x="6198" y="457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12"/>
            <p:cNvSpPr/>
            <p:nvPr/>
          </p:nvSpPr>
          <p:spPr>
            <a:xfrm>
              <a:off x="6302880" y="1956600"/>
              <a:ext cx="439200" cy="350640"/>
            </a:xfrm>
            <a:custGeom>
              <a:avLst/>
              <a:gdLst/>
              <a:ahLst/>
              <a:rect l="l" t="t" r="r" b="b"/>
              <a:pathLst>
                <a:path w="208768" h="166754">
                  <a:moveTo>
                    <a:pt x="191968" y="37415"/>
                  </a:moveTo>
                  <a:cubicBezTo>
                    <a:pt x="196730" y="37415"/>
                    <a:pt x="200612" y="41297"/>
                    <a:pt x="200612" y="46060"/>
                  </a:cubicBezTo>
                  <a:cubicBezTo>
                    <a:pt x="200612" y="50822"/>
                    <a:pt x="196730" y="54704"/>
                    <a:pt x="191968" y="54704"/>
                  </a:cubicBezTo>
                  <a:cubicBezTo>
                    <a:pt x="187238" y="54704"/>
                    <a:pt x="183356" y="50822"/>
                    <a:pt x="183356" y="46060"/>
                  </a:cubicBezTo>
                  <a:cubicBezTo>
                    <a:pt x="183356" y="41297"/>
                    <a:pt x="187238" y="37415"/>
                    <a:pt x="191968" y="37415"/>
                  </a:cubicBezTo>
                  <a:close/>
                  <a:moveTo>
                    <a:pt x="16310" y="42439"/>
                  </a:moveTo>
                  <a:lnTo>
                    <a:pt x="16310" y="60673"/>
                  </a:lnTo>
                  <a:cubicBezTo>
                    <a:pt x="11743" y="60184"/>
                    <a:pt x="8155" y="56270"/>
                    <a:pt x="8155" y="51572"/>
                  </a:cubicBezTo>
                  <a:cubicBezTo>
                    <a:pt x="8155" y="46843"/>
                    <a:pt x="11743" y="42961"/>
                    <a:pt x="16310" y="42439"/>
                  </a:cubicBezTo>
                  <a:close/>
                  <a:moveTo>
                    <a:pt x="63283" y="92217"/>
                  </a:moveTo>
                  <a:lnTo>
                    <a:pt x="58781" y="103471"/>
                  </a:lnTo>
                  <a:lnTo>
                    <a:pt x="32359" y="103471"/>
                  </a:lnTo>
                  <a:lnTo>
                    <a:pt x="36860" y="92217"/>
                  </a:lnTo>
                  <a:close/>
                  <a:moveTo>
                    <a:pt x="55552" y="111626"/>
                  </a:moveTo>
                  <a:lnTo>
                    <a:pt x="51050" y="122847"/>
                  </a:lnTo>
                  <a:lnTo>
                    <a:pt x="24628" y="122847"/>
                  </a:lnTo>
                  <a:lnTo>
                    <a:pt x="29130" y="111626"/>
                  </a:lnTo>
                  <a:close/>
                  <a:moveTo>
                    <a:pt x="47821" y="131002"/>
                  </a:moveTo>
                  <a:lnTo>
                    <a:pt x="43319" y="142256"/>
                  </a:lnTo>
                  <a:lnTo>
                    <a:pt x="16897" y="142256"/>
                  </a:lnTo>
                  <a:lnTo>
                    <a:pt x="21366" y="131002"/>
                  </a:lnTo>
                  <a:close/>
                  <a:moveTo>
                    <a:pt x="49615" y="150411"/>
                  </a:moveTo>
                  <a:cubicBezTo>
                    <a:pt x="50822" y="150411"/>
                    <a:pt x="51800" y="151389"/>
                    <a:pt x="51800" y="152563"/>
                  </a:cubicBezTo>
                  <a:lnTo>
                    <a:pt x="51800" y="158598"/>
                  </a:lnTo>
                  <a:lnTo>
                    <a:pt x="8155" y="158598"/>
                  </a:lnTo>
                  <a:lnTo>
                    <a:pt x="8155" y="152563"/>
                  </a:lnTo>
                  <a:cubicBezTo>
                    <a:pt x="8155" y="151389"/>
                    <a:pt x="9134" y="150411"/>
                    <a:pt x="10308" y="150411"/>
                  </a:cubicBezTo>
                  <a:lnTo>
                    <a:pt x="10471" y="150411"/>
                  </a:lnTo>
                  <a:cubicBezTo>
                    <a:pt x="10601" y="150443"/>
                    <a:pt x="10732" y="150443"/>
                    <a:pt x="10862" y="150443"/>
                  </a:cubicBezTo>
                  <a:lnTo>
                    <a:pt x="46092" y="150443"/>
                  </a:lnTo>
                  <a:cubicBezTo>
                    <a:pt x="46222" y="150443"/>
                    <a:pt x="46353" y="150443"/>
                    <a:pt x="46516" y="150411"/>
                  </a:cubicBezTo>
                  <a:close/>
                  <a:moveTo>
                    <a:pt x="39209" y="0"/>
                  </a:moveTo>
                  <a:cubicBezTo>
                    <a:pt x="26585" y="0"/>
                    <a:pt x="16310" y="10276"/>
                    <a:pt x="16310" y="22900"/>
                  </a:cubicBezTo>
                  <a:lnTo>
                    <a:pt x="16310" y="34251"/>
                  </a:lnTo>
                  <a:cubicBezTo>
                    <a:pt x="7242" y="34806"/>
                    <a:pt x="0" y="42341"/>
                    <a:pt x="0" y="51572"/>
                  </a:cubicBezTo>
                  <a:cubicBezTo>
                    <a:pt x="0" y="60771"/>
                    <a:pt x="7242" y="68339"/>
                    <a:pt x="16310" y="68861"/>
                  </a:cubicBezTo>
                  <a:lnTo>
                    <a:pt x="16310" y="69318"/>
                  </a:lnTo>
                  <a:cubicBezTo>
                    <a:pt x="16310" y="78288"/>
                    <a:pt x="21496" y="86084"/>
                    <a:pt x="29032" y="89835"/>
                  </a:cubicBezTo>
                  <a:lnTo>
                    <a:pt x="8024" y="142517"/>
                  </a:lnTo>
                  <a:cubicBezTo>
                    <a:pt x="3425" y="143560"/>
                    <a:pt x="0" y="147671"/>
                    <a:pt x="0" y="152563"/>
                  </a:cubicBezTo>
                  <a:lnTo>
                    <a:pt x="0" y="162676"/>
                  </a:lnTo>
                  <a:cubicBezTo>
                    <a:pt x="0" y="164926"/>
                    <a:pt x="1827" y="166753"/>
                    <a:pt x="4077" y="166753"/>
                  </a:cubicBezTo>
                  <a:lnTo>
                    <a:pt x="55878" y="166753"/>
                  </a:lnTo>
                  <a:cubicBezTo>
                    <a:pt x="58129" y="166753"/>
                    <a:pt x="59955" y="164926"/>
                    <a:pt x="59955" y="162676"/>
                  </a:cubicBezTo>
                  <a:lnTo>
                    <a:pt x="59955" y="152563"/>
                  </a:lnTo>
                  <a:cubicBezTo>
                    <a:pt x="59955" y="147703"/>
                    <a:pt x="56530" y="143593"/>
                    <a:pt x="51996" y="142549"/>
                  </a:cubicBezTo>
                  <a:lnTo>
                    <a:pt x="72057" y="92217"/>
                  </a:lnTo>
                  <a:lnTo>
                    <a:pt x="91303" y="92217"/>
                  </a:lnTo>
                  <a:cubicBezTo>
                    <a:pt x="111919" y="92217"/>
                    <a:pt x="129403" y="78614"/>
                    <a:pt x="135307" y="59923"/>
                  </a:cubicBezTo>
                  <a:lnTo>
                    <a:pt x="182541" y="59923"/>
                  </a:lnTo>
                  <a:cubicBezTo>
                    <a:pt x="185216" y="61750"/>
                    <a:pt x="188478" y="62859"/>
                    <a:pt x="191968" y="62859"/>
                  </a:cubicBezTo>
                  <a:cubicBezTo>
                    <a:pt x="201232" y="62859"/>
                    <a:pt x="208767" y="55324"/>
                    <a:pt x="208767" y="46060"/>
                  </a:cubicBezTo>
                  <a:cubicBezTo>
                    <a:pt x="208767" y="36796"/>
                    <a:pt x="201232" y="29260"/>
                    <a:pt x="191968" y="29260"/>
                  </a:cubicBezTo>
                  <a:cubicBezTo>
                    <a:pt x="182736" y="29260"/>
                    <a:pt x="175201" y="36796"/>
                    <a:pt x="175201" y="46060"/>
                  </a:cubicBezTo>
                  <a:cubicBezTo>
                    <a:pt x="175201" y="48049"/>
                    <a:pt x="175560" y="49974"/>
                    <a:pt x="176213" y="51768"/>
                  </a:cubicBezTo>
                  <a:lnTo>
                    <a:pt x="137069" y="51768"/>
                  </a:lnTo>
                  <a:cubicBezTo>
                    <a:pt x="137297" y="49909"/>
                    <a:pt x="137427" y="48017"/>
                    <a:pt x="137427" y="46125"/>
                  </a:cubicBezTo>
                  <a:cubicBezTo>
                    <a:pt x="137427" y="44168"/>
                    <a:pt x="137297" y="42243"/>
                    <a:pt x="137036" y="40351"/>
                  </a:cubicBezTo>
                  <a:lnTo>
                    <a:pt x="149660" y="40351"/>
                  </a:lnTo>
                  <a:cubicBezTo>
                    <a:pt x="151911" y="40351"/>
                    <a:pt x="153737" y="38524"/>
                    <a:pt x="153737" y="36274"/>
                  </a:cubicBezTo>
                  <a:cubicBezTo>
                    <a:pt x="153737" y="34023"/>
                    <a:pt x="151911" y="32196"/>
                    <a:pt x="149660" y="32196"/>
                  </a:cubicBezTo>
                  <a:lnTo>
                    <a:pt x="135275" y="32196"/>
                  </a:lnTo>
                  <a:cubicBezTo>
                    <a:pt x="129338" y="13570"/>
                    <a:pt x="111886" y="0"/>
                    <a:pt x="91303" y="0"/>
                  </a:cubicBezTo>
                  <a:lnTo>
                    <a:pt x="81680" y="0"/>
                  </a:lnTo>
                  <a:cubicBezTo>
                    <a:pt x="79429" y="0"/>
                    <a:pt x="77603" y="1827"/>
                    <a:pt x="77603" y="4078"/>
                  </a:cubicBezTo>
                  <a:cubicBezTo>
                    <a:pt x="77603" y="6329"/>
                    <a:pt x="79429" y="8155"/>
                    <a:pt x="81680" y="8155"/>
                  </a:cubicBezTo>
                  <a:lnTo>
                    <a:pt x="91303" y="8155"/>
                  </a:lnTo>
                  <a:cubicBezTo>
                    <a:pt x="112245" y="8155"/>
                    <a:pt x="129273" y="25183"/>
                    <a:pt x="129273" y="46125"/>
                  </a:cubicBezTo>
                  <a:cubicBezTo>
                    <a:pt x="129273" y="67034"/>
                    <a:pt x="112245" y="84062"/>
                    <a:pt x="91303" y="84062"/>
                  </a:cubicBezTo>
                  <a:lnTo>
                    <a:pt x="39209" y="84062"/>
                  </a:lnTo>
                  <a:cubicBezTo>
                    <a:pt x="31087" y="84062"/>
                    <a:pt x="24465" y="77440"/>
                    <a:pt x="24465" y="69318"/>
                  </a:cubicBezTo>
                  <a:lnTo>
                    <a:pt x="24465" y="22900"/>
                  </a:lnTo>
                  <a:cubicBezTo>
                    <a:pt x="24465" y="14777"/>
                    <a:pt x="31087" y="8155"/>
                    <a:pt x="39209" y="8155"/>
                  </a:cubicBezTo>
                  <a:lnTo>
                    <a:pt x="47429" y="8155"/>
                  </a:lnTo>
                  <a:cubicBezTo>
                    <a:pt x="49680" y="8155"/>
                    <a:pt x="51507" y="6329"/>
                    <a:pt x="51507" y="4078"/>
                  </a:cubicBezTo>
                  <a:cubicBezTo>
                    <a:pt x="51507" y="1827"/>
                    <a:pt x="49680" y="0"/>
                    <a:pt x="47429" y="0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13"/>
            <p:cNvSpPr/>
            <p:nvPr/>
          </p:nvSpPr>
          <p:spPr>
            <a:xfrm>
              <a:off x="6639840" y="202428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0"/>
                  </a:moveTo>
                  <a:cubicBezTo>
                    <a:pt x="3001" y="0"/>
                    <a:pt x="1957" y="424"/>
                    <a:pt x="1207" y="1207"/>
                  </a:cubicBezTo>
                  <a:cubicBezTo>
                    <a:pt x="457" y="1957"/>
                    <a:pt x="0" y="3001"/>
                    <a:pt x="0" y="4078"/>
                  </a:cubicBezTo>
                  <a:cubicBezTo>
                    <a:pt x="0" y="5154"/>
                    <a:pt x="457" y="6198"/>
                    <a:pt x="1207" y="6948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81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81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CustomShape 14"/>
            <p:cNvSpPr/>
            <p:nvPr/>
          </p:nvSpPr>
          <p:spPr>
            <a:xfrm>
              <a:off x="6375600" y="2019960"/>
              <a:ext cx="174960" cy="66600"/>
            </a:xfrm>
            <a:custGeom>
              <a:avLst/>
              <a:gdLst/>
              <a:ahLst/>
              <a:rect l="l" t="t" r="r" b="b"/>
              <a:pathLst>
                <a:path w="83345" h="31806">
                  <a:moveTo>
                    <a:pt x="31479" y="8156"/>
                  </a:moveTo>
                  <a:lnTo>
                    <a:pt x="15985" y="23650"/>
                  </a:lnTo>
                  <a:lnTo>
                    <a:pt x="10080" y="23650"/>
                  </a:lnTo>
                  <a:cubicBezTo>
                    <a:pt x="9037" y="23650"/>
                    <a:pt x="8156" y="22769"/>
                    <a:pt x="8156" y="21726"/>
                  </a:cubicBezTo>
                  <a:lnTo>
                    <a:pt x="8156" y="10048"/>
                  </a:lnTo>
                  <a:cubicBezTo>
                    <a:pt x="8156" y="9004"/>
                    <a:pt x="9037" y="8156"/>
                    <a:pt x="10080" y="8156"/>
                  </a:cubicBezTo>
                  <a:close/>
                  <a:moveTo>
                    <a:pt x="64719" y="8156"/>
                  </a:moveTo>
                  <a:lnTo>
                    <a:pt x="49224" y="23650"/>
                  </a:lnTo>
                  <a:lnTo>
                    <a:pt x="27532" y="23650"/>
                  </a:lnTo>
                  <a:lnTo>
                    <a:pt x="43026" y="8156"/>
                  </a:lnTo>
                  <a:close/>
                  <a:moveTo>
                    <a:pt x="75027" y="9363"/>
                  </a:moveTo>
                  <a:cubicBezTo>
                    <a:pt x="75124" y="9558"/>
                    <a:pt x="75190" y="9787"/>
                    <a:pt x="75190" y="10048"/>
                  </a:cubicBezTo>
                  <a:lnTo>
                    <a:pt x="75190" y="21726"/>
                  </a:lnTo>
                  <a:cubicBezTo>
                    <a:pt x="75190" y="22769"/>
                    <a:pt x="74309" y="23650"/>
                    <a:pt x="73265" y="23650"/>
                  </a:cubicBezTo>
                  <a:lnTo>
                    <a:pt x="60772" y="23650"/>
                  </a:lnTo>
                  <a:lnTo>
                    <a:pt x="75027" y="9363"/>
                  </a:lnTo>
                  <a:close/>
                  <a:moveTo>
                    <a:pt x="10080" y="1"/>
                  </a:moveTo>
                  <a:cubicBezTo>
                    <a:pt x="4535" y="1"/>
                    <a:pt x="1" y="4502"/>
                    <a:pt x="1" y="10048"/>
                  </a:cubicBezTo>
                  <a:lnTo>
                    <a:pt x="1" y="21726"/>
                  </a:lnTo>
                  <a:cubicBezTo>
                    <a:pt x="1" y="27271"/>
                    <a:pt x="4535" y="31805"/>
                    <a:pt x="10080" y="31805"/>
                  </a:cubicBezTo>
                  <a:lnTo>
                    <a:pt x="73265" y="31805"/>
                  </a:lnTo>
                  <a:cubicBezTo>
                    <a:pt x="78810" y="31805"/>
                    <a:pt x="83345" y="27271"/>
                    <a:pt x="83345" y="21726"/>
                  </a:cubicBezTo>
                  <a:lnTo>
                    <a:pt x="83345" y="10048"/>
                  </a:lnTo>
                  <a:cubicBezTo>
                    <a:pt x="83345" y="4502"/>
                    <a:pt x="78810" y="1"/>
                    <a:pt x="73265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15"/>
            <p:cNvSpPr/>
            <p:nvPr/>
          </p:nvSpPr>
          <p:spPr>
            <a:xfrm>
              <a:off x="6650640" y="1868040"/>
              <a:ext cx="73440" cy="73440"/>
            </a:xfrm>
            <a:custGeom>
              <a:avLst/>
              <a:gdLst/>
              <a:ahLst/>
              <a:rect l="l" t="t" r="r" b="b"/>
              <a:pathLst>
                <a:path w="35035" h="35067">
                  <a:moveTo>
                    <a:pt x="17517" y="9851"/>
                  </a:moveTo>
                  <a:lnTo>
                    <a:pt x="25183" y="17517"/>
                  </a:lnTo>
                  <a:lnTo>
                    <a:pt x="17517" y="25215"/>
                  </a:lnTo>
                  <a:lnTo>
                    <a:pt x="9852" y="17517"/>
                  </a:lnTo>
                  <a:lnTo>
                    <a:pt x="17517" y="9851"/>
                  </a:lnTo>
                  <a:close/>
                  <a:moveTo>
                    <a:pt x="17517" y="0"/>
                  </a:moveTo>
                  <a:cubicBezTo>
                    <a:pt x="16441" y="0"/>
                    <a:pt x="15397" y="424"/>
                    <a:pt x="14647" y="1207"/>
                  </a:cubicBezTo>
                  <a:lnTo>
                    <a:pt x="1175" y="14646"/>
                  </a:lnTo>
                  <a:cubicBezTo>
                    <a:pt x="424" y="15397"/>
                    <a:pt x="0" y="16440"/>
                    <a:pt x="0" y="17517"/>
                  </a:cubicBezTo>
                  <a:cubicBezTo>
                    <a:pt x="0" y="18593"/>
                    <a:pt x="424" y="19637"/>
                    <a:pt x="1175" y="20420"/>
                  </a:cubicBezTo>
                  <a:lnTo>
                    <a:pt x="14647" y="33859"/>
                  </a:lnTo>
                  <a:cubicBezTo>
                    <a:pt x="15430" y="34642"/>
                    <a:pt x="16473" y="35066"/>
                    <a:pt x="17517" y="35066"/>
                  </a:cubicBezTo>
                  <a:cubicBezTo>
                    <a:pt x="18561" y="35066"/>
                    <a:pt x="19605" y="34642"/>
                    <a:pt x="20388" y="33859"/>
                  </a:cubicBezTo>
                  <a:lnTo>
                    <a:pt x="33860" y="20420"/>
                  </a:lnTo>
                  <a:cubicBezTo>
                    <a:pt x="34610" y="19637"/>
                    <a:pt x="35034" y="18593"/>
                    <a:pt x="35034" y="17517"/>
                  </a:cubicBezTo>
                  <a:cubicBezTo>
                    <a:pt x="35034" y="16440"/>
                    <a:pt x="34610" y="15397"/>
                    <a:pt x="33860" y="14646"/>
                  </a:cubicBezTo>
                  <a:lnTo>
                    <a:pt x="20388" y="1207"/>
                  </a:lnTo>
                  <a:cubicBezTo>
                    <a:pt x="19638" y="424"/>
                    <a:pt x="18594" y="0"/>
                    <a:pt x="17517" y="0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16"/>
            <p:cNvSpPr/>
            <p:nvPr/>
          </p:nvSpPr>
          <p:spPr>
            <a:xfrm>
              <a:off x="6546600" y="2165040"/>
              <a:ext cx="73440" cy="73440"/>
            </a:xfrm>
            <a:custGeom>
              <a:avLst/>
              <a:gdLst/>
              <a:ahLst/>
              <a:rect l="l" t="t" r="r" b="b"/>
              <a:pathLst>
                <a:path w="35067" h="35035">
                  <a:moveTo>
                    <a:pt x="17550" y="9819"/>
                  </a:moveTo>
                  <a:lnTo>
                    <a:pt x="25216" y="17518"/>
                  </a:lnTo>
                  <a:lnTo>
                    <a:pt x="17550" y="25183"/>
                  </a:lnTo>
                  <a:lnTo>
                    <a:pt x="9852" y="17518"/>
                  </a:lnTo>
                  <a:lnTo>
                    <a:pt x="17550" y="9819"/>
                  </a:lnTo>
                  <a:close/>
                  <a:moveTo>
                    <a:pt x="17534" y="1"/>
                  </a:moveTo>
                  <a:cubicBezTo>
                    <a:pt x="16490" y="1"/>
                    <a:pt x="15446" y="392"/>
                    <a:pt x="14647" y="1175"/>
                  </a:cubicBezTo>
                  <a:lnTo>
                    <a:pt x="1207" y="14647"/>
                  </a:lnTo>
                  <a:cubicBezTo>
                    <a:pt x="425" y="15397"/>
                    <a:pt x="1" y="16441"/>
                    <a:pt x="1" y="17518"/>
                  </a:cubicBezTo>
                  <a:cubicBezTo>
                    <a:pt x="1" y="18594"/>
                    <a:pt x="425" y="19638"/>
                    <a:pt x="1207" y="20388"/>
                  </a:cubicBezTo>
                  <a:lnTo>
                    <a:pt x="14647" y="33860"/>
                  </a:lnTo>
                  <a:cubicBezTo>
                    <a:pt x="15430" y="34611"/>
                    <a:pt x="16441" y="35035"/>
                    <a:pt x="17550" y="35035"/>
                  </a:cubicBezTo>
                  <a:cubicBezTo>
                    <a:pt x="18626" y="35035"/>
                    <a:pt x="19638" y="34611"/>
                    <a:pt x="20421" y="33860"/>
                  </a:cubicBezTo>
                  <a:lnTo>
                    <a:pt x="33860" y="20388"/>
                  </a:lnTo>
                  <a:cubicBezTo>
                    <a:pt x="34643" y="19638"/>
                    <a:pt x="35067" y="18594"/>
                    <a:pt x="35067" y="17518"/>
                  </a:cubicBezTo>
                  <a:cubicBezTo>
                    <a:pt x="35067" y="16441"/>
                    <a:pt x="34643" y="15397"/>
                    <a:pt x="33860" y="14647"/>
                  </a:cubicBezTo>
                  <a:lnTo>
                    <a:pt x="20421" y="1175"/>
                  </a:lnTo>
                  <a:cubicBezTo>
                    <a:pt x="19621" y="392"/>
                    <a:pt x="18578" y="1"/>
                    <a:pt x="17534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17"/>
            <p:cNvSpPr/>
            <p:nvPr/>
          </p:nvSpPr>
          <p:spPr>
            <a:xfrm>
              <a:off x="6375600" y="209952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1"/>
                  </a:moveTo>
                  <a:cubicBezTo>
                    <a:pt x="3002" y="1"/>
                    <a:pt x="1958" y="425"/>
                    <a:pt x="1208" y="1207"/>
                  </a:cubicBezTo>
                  <a:cubicBezTo>
                    <a:pt x="457" y="1958"/>
                    <a:pt x="1" y="3002"/>
                    <a:pt x="1" y="4078"/>
                  </a:cubicBezTo>
                  <a:cubicBezTo>
                    <a:pt x="1" y="5155"/>
                    <a:pt x="457" y="6198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731"/>
                    <a:pt x="6981" y="6949"/>
                  </a:cubicBezTo>
                  <a:cubicBezTo>
                    <a:pt x="7732" y="6198"/>
                    <a:pt x="8156" y="5155"/>
                    <a:pt x="8156" y="4078"/>
                  </a:cubicBezTo>
                  <a:cubicBezTo>
                    <a:pt x="8156" y="3002"/>
                    <a:pt x="7732" y="1958"/>
                    <a:pt x="6981" y="1207"/>
                  </a:cubicBezTo>
                  <a:cubicBezTo>
                    <a:pt x="6231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18"/>
            <p:cNvSpPr/>
            <p:nvPr/>
          </p:nvSpPr>
          <p:spPr>
            <a:xfrm>
              <a:off x="6410160" y="209952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1"/>
                  </a:moveTo>
                  <a:cubicBezTo>
                    <a:pt x="3002" y="1"/>
                    <a:pt x="1958" y="425"/>
                    <a:pt x="1175" y="1207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8"/>
                    <a:pt x="1175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731"/>
                    <a:pt x="6949" y="6949"/>
                  </a:cubicBezTo>
                  <a:cubicBezTo>
                    <a:pt x="7699" y="6198"/>
                    <a:pt x="8156" y="5155"/>
                    <a:pt x="8156" y="4078"/>
                  </a:cubicBezTo>
                  <a:cubicBezTo>
                    <a:pt x="8156" y="3002"/>
                    <a:pt x="7699" y="1958"/>
                    <a:pt x="6949" y="1207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19"/>
            <p:cNvSpPr/>
            <p:nvPr/>
          </p:nvSpPr>
          <p:spPr>
            <a:xfrm>
              <a:off x="6444360" y="209952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1"/>
                  </a:moveTo>
                  <a:cubicBezTo>
                    <a:pt x="3002" y="1"/>
                    <a:pt x="1958" y="425"/>
                    <a:pt x="1207" y="1207"/>
                  </a:cubicBezTo>
                  <a:cubicBezTo>
                    <a:pt x="457" y="1958"/>
                    <a:pt x="1" y="3002"/>
                    <a:pt x="1" y="4078"/>
                  </a:cubicBezTo>
                  <a:cubicBezTo>
                    <a:pt x="1" y="5155"/>
                    <a:pt x="457" y="6198"/>
                    <a:pt x="1207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4" y="8156"/>
                    <a:pt x="6198" y="7731"/>
                    <a:pt x="6981" y="6949"/>
                  </a:cubicBezTo>
                  <a:cubicBezTo>
                    <a:pt x="7731" y="6198"/>
                    <a:pt x="8156" y="5155"/>
                    <a:pt x="8156" y="4078"/>
                  </a:cubicBezTo>
                  <a:cubicBezTo>
                    <a:pt x="8156" y="3002"/>
                    <a:pt x="7731" y="1958"/>
                    <a:pt x="6981" y="1207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20"/>
            <p:cNvSpPr/>
            <p:nvPr/>
          </p:nvSpPr>
          <p:spPr>
            <a:xfrm>
              <a:off x="6478920" y="2099520"/>
              <a:ext cx="16920" cy="16920"/>
            </a:xfrm>
            <a:custGeom>
              <a:avLst/>
              <a:gdLst/>
              <a:ahLst/>
              <a:rect l="l" t="t" r="r" b="b"/>
              <a:pathLst>
                <a:path w="8156" h="8156">
                  <a:moveTo>
                    <a:pt x="4078" y="1"/>
                  </a:moveTo>
                  <a:cubicBezTo>
                    <a:pt x="3002" y="1"/>
                    <a:pt x="1925" y="425"/>
                    <a:pt x="1175" y="1207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8"/>
                    <a:pt x="1175" y="6949"/>
                  </a:cubicBezTo>
                  <a:cubicBezTo>
                    <a:pt x="1925" y="7699"/>
                    <a:pt x="3002" y="8156"/>
                    <a:pt x="4078" y="8156"/>
                  </a:cubicBezTo>
                  <a:cubicBezTo>
                    <a:pt x="5122" y="8156"/>
                    <a:pt x="6198" y="7731"/>
                    <a:pt x="6949" y="6949"/>
                  </a:cubicBezTo>
                  <a:cubicBezTo>
                    <a:pt x="7699" y="6198"/>
                    <a:pt x="8156" y="5155"/>
                    <a:pt x="8156" y="4078"/>
                  </a:cubicBezTo>
                  <a:cubicBezTo>
                    <a:pt x="8156" y="3002"/>
                    <a:pt x="7699" y="1958"/>
                    <a:pt x="6949" y="1207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21"/>
            <p:cNvSpPr/>
            <p:nvPr/>
          </p:nvSpPr>
          <p:spPr>
            <a:xfrm>
              <a:off x="6689880" y="2138040"/>
              <a:ext cx="51120" cy="50760"/>
            </a:xfrm>
            <a:custGeom>
              <a:avLst/>
              <a:gdLst/>
              <a:ahLst/>
              <a:rect l="l" t="t" r="r" b="b"/>
              <a:pathLst>
                <a:path w="24466" h="24205">
                  <a:moveTo>
                    <a:pt x="12233" y="0"/>
                  </a:moveTo>
                  <a:cubicBezTo>
                    <a:pt x="9982" y="0"/>
                    <a:pt x="8155" y="1827"/>
                    <a:pt x="8155" y="4078"/>
                  </a:cubicBezTo>
                  <a:lnTo>
                    <a:pt x="8155" y="8025"/>
                  </a:lnTo>
                  <a:lnTo>
                    <a:pt x="4078" y="8025"/>
                  </a:lnTo>
                  <a:cubicBezTo>
                    <a:pt x="1827" y="8025"/>
                    <a:pt x="0" y="9852"/>
                    <a:pt x="0" y="12102"/>
                  </a:cubicBezTo>
                  <a:cubicBezTo>
                    <a:pt x="0" y="14353"/>
                    <a:pt x="1827" y="16180"/>
                    <a:pt x="4078" y="16180"/>
                  </a:cubicBezTo>
                  <a:lnTo>
                    <a:pt x="8155" y="16180"/>
                  </a:lnTo>
                  <a:lnTo>
                    <a:pt x="8155" y="20127"/>
                  </a:lnTo>
                  <a:cubicBezTo>
                    <a:pt x="8155" y="22378"/>
                    <a:pt x="9982" y="24204"/>
                    <a:pt x="12233" y="24204"/>
                  </a:cubicBezTo>
                  <a:cubicBezTo>
                    <a:pt x="14483" y="24204"/>
                    <a:pt x="16310" y="22378"/>
                    <a:pt x="16310" y="20127"/>
                  </a:cubicBezTo>
                  <a:lnTo>
                    <a:pt x="16310" y="16180"/>
                  </a:lnTo>
                  <a:lnTo>
                    <a:pt x="20388" y="16180"/>
                  </a:lnTo>
                  <a:cubicBezTo>
                    <a:pt x="22638" y="16180"/>
                    <a:pt x="24465" y="14353"/>
                    <a:pt x="24465" y="12102"/>
                  </a:cubicBezTo>
                  <a:cubicBezTo>
                    <a:pt x="24465" y="9852"/>
                    <a:pt x="22638" y="8025"/>
                    <a:pt x="20388" y="8025"/>
                  </a:cubicBezTo>
                  <a:lnTo>
                    <a:pt x="16310" y="8025"/>
                  </a:lnTo>
                  <a:lnTo>
                    <a:pt x="16310" y="4078"/>
                  </a:lnTo>
                  <a:cubicBezTo>
                    <a:pt x="16310" y="1827"/>
                    <a:pt x="14483" y="0"/>
                    <a:pt x="12233" y="0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CustomShape 22"/>
            <p:cNvSpPr/>
            <p:nvPr/>
          </p:nvSpPr>
          <p:spPr>
            <a:xfrm>
              <a:off x="6437520" y="1879560"/>
              <a:ext cx="51120" cy="50760"/>
            </a:xfrm>
            <a:custGeom>
              <a:avLst/>
              <a:gdLst/>
              <a:ahLst/>
              <a:rect l="l" t="t" r="r" b="b"/>
              <a:pathLst>
                <a:path w="24466" h="24205">
                  <a:moveTo>
                    <a:pt x="12233" y="1"/>
                  </a:moveTo>
                  <a:cubicBezTo>
                    <a:pt x="9983" y="1"/>
                    <a:pt x="8156" y="1828"/>
                    <a:pt x="8156" y="4078"/>
                  </a:cubicBezTo>
                  <a:lnTo>
                    <a:pt x="8156" y="8025"/>
                  </a:lnTo>
                  <a:lnTo>
                    <a:pt x="4078" y="8025"/>
                  </a:lnTo>
                  <a:cubicBezTo>
                    <a:pt x="1828" y="8025"/>
                    <a:pt x="1" y="9852"/>
                    <a:pt x="1" y="12103"/>
                  </a:cubicBezTo>
                  <a:cubicBezTo>
                    <a:pt x="1" y="14354"/>
                    <a:pt x="1828" y="16180"/>
                    <a:pt x="4078" y="16180"/>
                  </a:cubicBezTo>
                  <a:lnTo>
                    <a:pt x="8156" y="16180"/>
                  </a:lnTo>
                  <a:lnTo>
                    <a:pt x="8156" y="20127"/>
                  </a:lnTo>
                  <a:cubicBezTo>
                    <a:pt x="8156" y="22378"/>
                    <a:pt x="9983" y="24205"/>
                    <a:pt x="12233" y="24205"/>
                  </a:cubicBezTo>
                  <a:cubicBezTo>
                    <a:pt x="14484" y="24205"/>
                    <a:pt x="16311" y="22378"/>
                    <a:pt x="16311" y="20127"/>
                  </a:cubicBezTo>
                  <a:lnTo>
                    <a:pt x="16311" y="16180"/>
                  </a:lnTo>
                  <a:lnTo>
                    <a:pt x="20388" y="16180"/>
                  </a:lnTo>
                  <a:cubicBezTo>
                    <a:pt x="22639" y="16180"/>
                    <a:pt x="24466" y="14354"/>
                    <a:pt x="24466" y="12103"/>
                  </a:cubicBezTo>
                  <a:cubicBezTo>
                    <a:pt x="24466" y="9852"/>
                    <a:pt x="22639" y="8025"/>
                    <a:pt x="20388" y="8025"/>
                  </a:cubicBezTo>
                  <a:lnTo>
                    <a:pt x="16311" y="8025"/>
                  </a:lnTo>
                  <a:lnTo>
                    <a:pt x="16311" y="4078"/>
                  </a:lnTo>
                  <a:cubicBezTo>
                    <a:pt x="16311" y="1828"/>
                    <a:pt x="14484" y="1"/>
                    <a:pt x="12233" y="1"/>
                  </a:cubicBezTo>
                  <a:close/>
                </a:path>
              </a:pathLst>
            </a:custGeom>
            <a:solidFill>
              <a:srgbClr val="e1d2e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8" name="TextShape 23"/>
          <p:cNvSpPr txBox="1"/>
          <p:nvPr/>
        </p:nvSpPr>
        <p:spPr>
          <a:xfrm>
            <a:off x="5251320" y="2953440"/>
            <a:ext cx="254304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" sz="1100" spc="-1" strike="noStrike">
                <a:solidFill>
                  <a:srgbClr val="e1d2ec"/>
                </a:solidFill>
                <a:latin typeface="Lato"/>
                <a:ea typeface="Lato"/>
              </a:rPr>
              <a:t>Venus has a beautiful name and is the second planet from the Sun. It’s terribly hot—even hotter than Mercury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099" name="Picture 2" descr=""/>
          <p:cNvPicPr/>
          <p:nvPr/>
        </p:nvPicPr>
        <p:blipFill>
          <a:blip r:embed="rId1"/>
          <a:stretch/>
        </p:blipFill>
        <p:spPr>
          <a:xfrm>
            <a:off x="0" y="9720"/>
            <a:ext cx="9143640" cy="513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TextShape 1"/>
          <p:cNvSpPr txBox="1"/>
          <p:nvPr/>
        </p:nvSpPr>
        <p:spPr>
          <a:xfrm>
            <a:off x="1024920" y="843480"/>
            <a:ext cx="3807720" cy="89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" sz="2800" spc="-1" strike="noStrike">
                <a:solidFill>
                  <a:srgbClr val="bb4592"/>
                </a:solidFill>
                <a:latin typeface="Pathway Gothic One"/>
                <a:ea typeface="Pathway Gothic One"/>
              </a:rPr>
              <a:t>THE</a:t>
            </a:r>
            <a:r>
              <a:rPr b="0" lang="es" sz="2800" spc="-1" strike="noStrike">
                <a:solidFill>
                  <a:srgbClr val="f4c5b1"/>
                </a:solidFill>
                <a:latin typeface="Pathway Gothic One"/>
                <a:ea typeface="Pathway Gothic One"/>
              </a:rPr>
              <a:t> </a:t>
            </a:r>
            <a:r>
              <a:rPr b="0" lang="es" sz="2800" spc="-1" strike="noStrike">
                <a:solidFill>
                  <a:srgbClr val="bb4592"/>
                </a:solidFill>
                <a:latin typeface="Pathway Gothic One"/>
                <a:ea typeface="Pathway Gothic One"/>
              </a:rPr>
              <a:t>SLIDE TITLE GOES HERE!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TextShape 2"/>
          <p:cNvSpPr txBox="1"/>
          <p:nvPr/>
        </p:nvSpPr>
        <p:spPr>
          <a:xfrm>
            <a:off x="2389680" y="2134800"/>
            <a:ext cx="4364280" cy="1475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2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CustomShape 1"/>
          <p:cNvSpPr/>
          <p:nvPr/>
        </p:nvSpPr>
        <p:spPr>
          <a:xfrm>
            <a:off x="334800" y="356040"/>
            <a:ext cx="808452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On a maintenant le nouveau état  </a:t>
            </a: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|</a:t>
            </a:r>
            <a:r>
              <a:rPr b="1" lang="el-GR" sz="1800" spc="-1" strike="noStrike">
                <a:solidFill>
                  <a:srgbClr val="ffff00"/>
                </a:solidFill>
                <a:latin typeface="Arial"/>
                <a:ea typeface="Arial"/>
              </a:rPr>
              <a:t>ψ</a:t>
            </a: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&gt;=</a:t>
            </a: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 </a:t>
            </a:r>
            <a:r>
              <a:rPr b="1" lang="fr-FR" sz="1800" spc="-1" strike="noStrike">
                <a:solidFill>
                  <a:srgbClr val="31ebff"/>
                </a:solidFill>
                <a:latin typeface="Arial"/>
                <a:ea typeface="Arial"/>
              </a:rPr>
              <a:t>√ 3/2 </a:t>
            </a: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 |0&gt;  </a:t>
            </a:r>
            <a:r>
              <a:rPr b="1" lang="fr-FR" sz="1800" spc="-1" strike="noStrike">
                <a:solidFill>
                  <a:srgbClr val="31ebff"/>
                </a:solidFill>
                <a:latin typeface="Arial"/>
                <a:ea typeface="Arial"/>
              </a:rPr>
              <a:t>+ 1/2 </a:t>
            </a: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|1&gt;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l-GR" sz="2800" spc="-1" strike="noStrike">
                <a:solidFill>
                  <a:srgbClr val="ffff00"/>
                </a:solidFill>
                <a:latin typeface="Arial"/>
                <a:ea typeface="Arial"/>
              </a:rPr>
              <a:t>α</a:t>
            </a:r>
            <a:r>
              <a:rPr b="1" lang="fr-FR" sz="2800" spc="-1" strike="noStrike">
                <a:solidFill>
                  <a:srgbClr val="ffff00"/>
                </a:solidFill>
                <a:latin typeface="Arial"/>
                <a:ea typeface="Arial"/>
              </a:rPr>
              <a:t>=cos</a:t>
            </a:r>
            <a:r>
              <a:rPr b="1" lang="fr-FR" sz="1800" spc="-1" strike="noStrike">
                <a:solidFill>
                  <a:srgbClr val="ffff00"/>
                </a:solidFill>
                <a:latin typeface="Arial"/>
                <a:ea typeface="Arial"/>
              </a:rPr>
              <a:t>(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θ</a:t>
            </a:r>
            <a:r>
              <a:rPr b="0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/2)=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 √ 3/2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    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θ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=pi/3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 ,  pi/2&lt;</a:t>
            </a:r>
            <a:r>
              <a:rPr b="1" lang="el-GR" sz="2400" spc="-1" strike="noStrike">
                <a:solidFill>
                  <a:srgbClr val="ffff00"/>
                </a:solidFill>
                <a:latin typeface="Arial"/>
                <a:ea typeface="Arial"/>
              </a:rPr>
              <a:t>θ</a:t>
            </a:r>
            <a:r>
              <a:rPr b="1" lang="fr-FR" sz="2400" spc="-1" strike="noStrike">
                <a:solidFill>
                  <a:srgbClr val="ffff00"/>
                </a:solidFill>
                <a:latin typeface="Arial"/>
                <a:ea typeface="Arial"/>
              </a:rPr>
              <a:t>&lt;pi/2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04" name="CustomShape 2"/>
          <p:cNvSpPr/>
          <p:nvPr/>
        </p:nvSpPr>
        <p:spPr>
          <a:xfrm>
            <a:off x="3238920" y="1000080"/>
            <a:ext cx="2081880" cy="703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3"/>
          <p:cNvSpPr/>
          <p:nvPr/>
        </p:nvSpPr>
        <p:spPr>
          <a:xfrm>
            <a:off x="89280" y="1625400"/>
            <a:ext cx="52279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l-GR" sz="3200" spc="-1" strike="noStrike">
                <a:solidFill>
                  <a:srgbClr val="ffff00"/>
                </a:solidFill>
                <a:latin typeface="Arial"/>
                <a:ea typeface="Arial"/>
              </a:rPr>
              <a:t>β</a:t>
            </a:r>
            <a:r>
              <a:rPr b="1" lang="fr-FR" sz="3200" spc="-1" strike="noStrike">
                <a:solidFill>
                  <a:srgbClr val="ffff00"/>
                </a:solidFill>
                <a:latin typeface="Arial"/>
                <a:ea typeface="Arial"/>
              </a:rPr>
              <a:t>=1/2= sin(</a:t>
            </a:r>
            <a:r>
              <a:rPr b="1" lang="el-GR" sz="3200" spc="-1" strike="noStrike">
                <a:solidFill>
                  <a:srgbClr val="ffff00"/>
                </a:solidFill>
                <a:latin typeface="Arial"/>
                <a:ea typeface="Arial"/>
              </a:rPr>
              <a:t>θ</a:t>
            </a:r>
            <a:r>
              <a:rPr b="0" lang="fr-FR" sz="3200" spc="-1" strike="noStrike">
                <a:solidFill>
                  <a:srgbClr val="ffff00"/>
                </a:solidFill>
                <a:latin typeface="Arial"/>
                <a:ea typeface="Arial"/>
              </a:rPr>
              <a:t>/2) </a:t>
            </a:r>
            <a:r>
              <a:rPr b="1" lang="fr-FR" sz="3200" spc="-1" strike="noStrike">
                <a:solidFill>
                  <a:srgbClr val="ffff00"/>
                </a:solidFill>
                <a:latin typeface="Arial"/>
                <a:ea typeface="Arial"/>
              </a:rPr>
              <a:t>exp(i</a:t>
            </a:r>
            <a:r>
              <a:rPr b="1" lang="el-GR" sz="4000" spc="-1" strike="noStrike">
                <a:solidFill>
                  <a:srgbClr val="202122"/>
                </a:solidFill>
                <a:latin typeface="Arial"/>
                <a:ea typeface="Arial"/>
              </a:rPr>
              <a:t> </a:t>
            </a:r>
            <a:r>
              <a:rPr b="1" lang="el-GR" sz="4000" spc="-1" strike="noStrike">
                <a:solidFill>
                  <a:srgbClr val="ffff00"/>
                </a:solidFill>
                <a:latin typeface="Arial"/>
                <a:ea typeface="Arial"/>
              </a:rPr>
              <a:t>ϕ</a:t>
            </a:r>
            <a:r>
              <a:rPr b="1" lang="fr-FR" sz="4000" spc="-1" strike="noStrike">
                <a:solidFill>
                  <a:srgbClr val="ffff00"/>
                </a:solidFill>
                <a:latin typeface="Arial"/>
                <a:ea typeface="Arial"/>
              </a:rPr>
              <a:t>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06" name="CustomShape 4"/>
          <p:cNvSpPr/>
          <p:nvPr/>
        </p:nvSpPr>
        <p:spPr>
          <a:xfrm>
            <a:off x="4890960" y="1677240"/>
            <a:ext cx="2163240" cy="7074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5"/>
          <p:cNvSpPr/>
          <p:nvPr/>
        </p:nvSpPr>
        <p:spPr>
          <a:xfrm>
            <a:off x="7075440" y="1461960"/>
            <a:ext cx="1753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l-GR" sz="5400" spc="-1" strike="noStrike">
                <a:solidFill>
                  <a:srgbClr val="ffff00"/>
                </a:solidFill>
                <a:latin typeface="Arial"/>
                <a:ea typeface="Arial"/>
              </a:rPr>
              <a:t>Φ</a:t>
            </a:r>
            <a:r>
              <a:rPr b="1" lang="fr-FR" sz="5400" spc="-1" strike="noStrike">
                <a:solidFill>
                  <a:srgbClr val="ffff00"/>
                </a:solidFill>
                <a:latin typeface="Arial"/>
                <a:ea typeface="Arial"/>
              </a:rPr>
              <a:t>=0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</TotalTime>
  <Application>LibreOffice/6.4.7.2$Linux_X86_64 LibreOffice_project/40$Build-2</Application>
  <Words>1700</Words>
  <Paragraphs>227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omar lassoued</dc:creator>
  <dc:description/>
  <dc:language>en-US</dc:language>
  <cp:lastModifiedBy/>
  <dcterms:modified xsi:type="dcterms:W3CDTF">2023-06-15T09:58:35Z</dcterms:modified>
  <cp:revision>25</cp:revision>
  <dc:subject/>
  <dc:title>L a téléportation quantique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46</vt:i4>
  </property>
</Properties>
</file>